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5F127-F62C-4B5A-9D60-B58BFFC750CC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6A9E3-E6DC-4E03-9FF8-474CAD6C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68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331F3-AB2F-4C81-8AF4-D8A0C38EEA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92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3412-9654-F86C-81B9-6FA0F67F3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FF413-C4D0-7A13-A742-B3B4A8904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7B2C7-62DB-4C82-94DB-10C75F7D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2431D-2C19-2C91-A287-A4227502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96F1D-BB34-EB8B-D9F1-08E3BDBD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1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B1D1-8E83-F399-4F98-307E1835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1E61C-45C8-1D15-0259-EBEB8B89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97572-458C-A696-3567-A5E9BA19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8034B-C49C-81DF-1B5B-7A862722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0919-D1B3-75C2-4D49-009A247D8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3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3771B-8DF0-CDF6-1FDB-F88CB571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15DD3-58E2-8036-1E40-B7323C770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EC3D0-1C8C-DD8D-3E4A-DD6065AE7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11A6D-0F9E-49F5-F977-722B96B8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38534-1D73-4767-2A5B-AAE0C8BE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7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75F5-5E2C-9AB0-FC39-043081C0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F8A2B-05C6-257B-8304-402930B0C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DB023-E911-E1B7-C95F-3E5F4830C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84C43-CE83-8DFA-CCB2-A7C83902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72123-3A67-6045-C5EE-79EEF7AF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7238A-E367-45A1-1155-B4CD9A8F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1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CD364-4087-A108-97BC-991ABCEE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E849D-9F54-26E4-8822-37424934E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463D0-B60E-B420-CAFD-D06FEF1CA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2EA75F-0D0C-A935-2B37-049B784AC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C1D9F-DE50-F832-1992-0EB35A6833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C7F2BD-8AB2-3A97-852A-5F5348210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5FB53F-B49D-E46B-5472-17CDCE41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1FE19-B935-4500-9CFB-39140008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771A-CA10-E30B-7754-0B3BA4DC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0291D5-58F4-BBA7-B8CE-0348D28D2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B7EF4-AFC2-802B-EE3F-4BA2A2FC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04CDE-DE7A-EA74-F77D-B109CDBF5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4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22178-8452-A4BB-1CCF-4B7682B1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A2221-01BD-65C3-A3EC-8E214AAC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55F29-3DCE-3026-1B48-C1BC516E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03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038C-E377-F0B4-DE2E-3F4AAF32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C03BE-E444-185C-90C7-610D78F25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3B213-946A-CF7C-DF02-53F3F29F0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9C2F2-9DD2-FC90-AB62-3B55A34D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85577-35DB-FE20-DF05-FBEF2202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6A711-7122-BD44-1224-765F99E0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6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437F-3FB6-4772-0C83-B9072E9D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C7FB67-7DB8-DCC6-6294-5A75C0367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4A999-2FEF-7A2C-4A8A-557F6466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981EB-9537-215E-8097-B1529C32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5F58E-9F9C-5F5F-8202-7943CDD3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1BA8F-F6F6-9895-261C-8BABAAE9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9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A44A8-2896-CD69-357A-6A5FE307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09A2A-33F0-3A0F-C33D-AA82A952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C8F0C-F672-B965-C4FA-2F5C0C43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42600-5668-F364-438F-C8314362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1B7B9-7CBF-FCF1-A901-8ECB7A57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2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BB4120-01A0-691B-2BDC-643EE1D86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74397-BCF8-D120-F5B9-C163CA12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0A425-B540-2CA9-4ED6-C86D1577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2C7E0-DFDD-E558-9734-DDE9A151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C60D3-3BFA-FA3C-062D-B60707FA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9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766107-25EF-BCF6-2493-041C6C8C3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1AE2F-E0B1-38E3-2B50-C56CF262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17031-CA0E-05EE-7B18-929B6D500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0B3B2-6839-4EB6-9250-7097D80C72A3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63C17-AC1F-D04F-976B-0AFDF6DED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C9114-D410-BBCE-180F-C5D4222DF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557A6-39A0-4891-A823-ED65BB0E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8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ADD6C35-4B10-4BFC-BAD6-56B49A790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2" y="85725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751288" y="2431802"/>
            <a:ext cx="5169420" cy="2438303"/>
          </a:xfrm>
        </p:spPr>
        <p:txBody>
          <a:bodyPr anchor="t">
            <a:normAutofit fontScale="90000"/>
          </a:bodyPr>
          <a:lstStyle/>
          <a:p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ИДЕНТИТЕТСКА ОБЕЛЕЖЈА СРПСКОГ ЈЕЗИКА И КЊИЖЕВНОСТИ</a:t>
            </a:r>
            <a:br>
              <a:rPr lang="ru-RU" sz="2800" b="1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1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AFDD1C-2418-460A-B0D3-EEF55EC82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74219" y="2574943"/>
            <a:ext cx="3993553" cy="3419410"/>
            <a:chOff x="6852124" y="2290257"/>
            <a:chExt cx="5330118" cy="455921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1D9B44-43EB-4833-B924-356EBE6D2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32CECE0-15B8-4DAB-B839-B0082C6F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C5373BF-BD61-4FCF-8ECF-21DFEBE0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6B45AB-7CCC-4949-9DC2-116644B5F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D22245-3D67-419C-A6B5-DD0EB0D8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6820" y="857250"/>
            <a:ext cx="3811055" cy="2349798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3A64720-9AA0-4796-8E62-15672228C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BCBF53-F859-485D-8008-16DE1F4FB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6F5721-88D0-4683-BB23-289611A4A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DC43E93-F81B-4DAE-9F0A-DF9299A8C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2EECE7B-E861-4242-BD71-ADD8F2DD3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86F4512-483B-ED3E-02F6-734052703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81" y="4480341"/>
            <a:ext cx="1783736" cy="52174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52950" y="5624513"/>
            <a:ext cx="3086100" cy="273844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kumimoji="0" sz="900" i="0" kern="120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r>
              <a:rPr lang="en-US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www.zuov.gov.rs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8FC1D7-EA2A-2279-66B5-4E68ACE79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751090"/>
            <a:ext cx="2566454" cy="926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A20EAB-7486-38FC-A94C-5F9BE417E5D0}"/>
              </a:ext>
            </a:extLst>
          </p:cNvPr>
          <p:cNvSpPr txBox="1"/>
          <p:nvPr/>
        </p:nvSpPr>
        <p:spPr>
          <a:xfrm>
            <a:off x="7639050" y="5926087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Проф. </a:t>
            </a:r>
            <a:r>
              <a:rPr lang="sr-Cyrl-RS" sz="900" i="1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 </a:t>
            </a:r>
            <a:r>
              <a:rPr lang="sr-Cyrl-RS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Милановић</a:t>
            </a:r>
            <a:endParaRPr lang="ru-RU" sz="900" i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Филолошки факултет Универзитета у Београду</a:t>
            </a:r>
          </a:p>
          <a:p>
            <a:pPr algn="ctr"/>
            <a:r>
              <a:rPr lang="ru-RU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063/8624031</a:t>
            </a:r>
          </a:p>
          <a:p>
            <a:pPr algn="ctr"/>
            <a:r>
              <a:rPr lang="ru-RU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имејл:</a:t>
            </a:r>
            <a:r>
              <a:rPr lang="en-US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aleksandar.jus@gmail.com</a:t>
            </a:r>
            <a:endParaRPr lang="sr-Cyrl-RS" sz="900" i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Јул, 2023</a:t>
            </a:r>
            <a:r>
              <a:rPr lang="ru-RU" sz="1200" i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i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6C7B-2A52-42A3-AF1D-A9B0BE20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u="sng" dirty="0"/>
              <a:t>Појам идентитета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46B23-4C4E-4592-82C5-23A449179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dirty="0"/>
              <a:t>„</a:t>
            </a:r>
            <a:r>
              <a:rPr lang="sr-Cyrl-RS" b="1" dirty="0"/>
              <a:t>идентитет</a:t>
            </a:r>
            <a:r>
              <a:rPr lang="sr-Cyrl-RS" dirty="0"/>
              <a:t>, -ета [</a:t>
            </a:r>
            <a:r>
              <a:rPr lang="en-US" dirty="0"/>
              <a:t>…] 1. </a:t>
            </a:r>
            <a:r>
              <a:rPr lang="sr-Cyrl-RS" dirty="0"/>
              <a:t>истоветност, потпуна једнакост, подударање. 2. скуп обележја по којима се једна особа разликује од свих других. 3. мат. једначина која вреди за све вредности варијабле, једнакост.“ (Иван Клајн и Милан Шипка, </a:t>
            </a:r>
            <a:r>
              <a:rPr lang="sr-Cyrl-RS" i="1" dirty="0"/>
              <a:t>Велики речник страних речи и израза</a:t>
            </a:r>
            <a:r>
              <a:rPr lang="sr-Cyrl-RS" dirty="0"/>
              <a:t>, Нови Сад: Прометеј, 2008)</a:t>
            </a:r>
            <a:endParaRPr lang="en-US" dirty="0"/>
          </a:p>
          <a:p>
            <a:pPr marL="0" indent="0" algn="just">
              <a:buNone/>
            </a:pPr>
            <a:r>
              <a:rPr lang="sr-Cyrl-RS" dirty="0"/>
              <a:t> </a:t>
            </a:r>
            <a:endParaRPr lang="en-US" dirty="0"/>
          </a:p>
          <a:p>
            <a:pPr algn="just"/>
            <a:r>
              <a:rPr lang="sr-Cyrl-RS" dirty="0"/>
              <a:t>„</a:t>
            </a:r>
            <a:r>
              <a:rPr lang="sr-Cyrl-RS" b="1" dirty="0"/>
              <a:t>идентитет</a:t>
            </a:r>
            <a:r>
              <a:rPr lang="sr-Cyrl-RS" dirty="0"/>
              <a:t>, -ета м </a:t>
            </a:r>
            <a:r>
              <a:rPr lang="sr-Cyrl-RS" i="1" dirty="0"/>
              <a:t>потпуно подударање, потпуна истоветност; скуп знакова који једну особу или предмет уопште карактеризирају и по којима се разликује од осталих особа или предмета, једнакост</a:t>
            </a:r>
            <a:r>
              <a:rPr lang="sr-Cyrl-RS" dirty="0"/>
              <a:t>“ (</a:t>
            </a:r>
            <a:r>
              <a:rPr lang="sr-Cyrl-RS" i="1" dirty="0"/>
              <a:t>Речник српскохрватскога књижевног језика</a:t>
            </a:r>
            <a:r>
              <a:rPr lang="sr-Cyrl-RS" dirty="0"/>
              <a:t>, књига друга, Нови Сад – Загреб: Матица српска – Матица хрватска, 1967)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34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BF96-7D35-40F8-B2B0-DD9A98F3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u="sng" dirty="0"/>
              <a:t>Српска дијаспора и питање двоструког идентитета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85C71-CCE1-488D-B162-BA6771ACC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i="1" dirty="0"/>
              <a:t>Србин-Американац</a:t>
            </a:r>
            <a:r>
              <a:rPr lang="sr-Cyrl-RS" dirty="0"/>
              <a:t> (Сан Франциско, САД, крај </a:t>
            </a:r>
            <a:r>
              <a:rPr lang="sr-Latn-RS" dirty="0"/>
              <a:t>XIX </a:t>
            </a:r>
            <a:r>
              <a:rPr lang="sr-Cyrl-RS" dirty="0"/>
              <a:t>века)</a:t>
            </a:r>
            <a:endParaRPr lang="en-US" dirty="0"/>
          </a:p>
          <a:p>
            <a:pPr marL="0" indent="0" algn="just">
              <a:buNone/>
            </a:pPr>
            <a:r>
              <a:rPr lang="sr-Cyrl-RS" dirty="0"/>
              <a:t> </a:t>
            </a:r>
            <a:endParaRPr lang="en-US" dirty="0"/>
          </a:p>
          <a:p>
            <a:pPr algn="just"/>
            <a:r>
              <a:rPr lang="sr-Cyrl-RS" dirty="0"/>
              <a:t>Протојереј Јован Тодоровић 1991. године обраћа се митрополиту Иринеју речима: „Изволите и благословите овај благочестиви и христољубиви </a:t>
            </a:r>
            <a:r>
              <a:rPr lang="sr-Cyrl-RS" u="sng" dirty="0"/>
              <a:t>српско-амерички род наш</a:t>
            </a:r>
            <a:r>
              <a:rPr lang="sr-Cyrl-RS" dirty="0"/>
              <a:t>“ (Опленац 1992: 96)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3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57590-7770-417D-849C-A7EB5D0ED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u="sng" dirty="0"/>
              <a:t>Чување идентитета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8F426-1088-4A70-8381-1AE272955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i="1" dirty="0"/>
              <a:t>Правила Српске народне одбране у Америци</a:t>
            </a:r>
            <a:r>
              <a:rPr lang="sr-Cyrl-RS" dirty="0"/>
              <a:t>, која су „усвојена на 55. Конгресу СНО одржаном у Чикагу на дан 29. јуна 1996. године“: </a:t>
            </a:r>
            <a:endParaRPr lang="en-US" dirty="0"/>
          </a:p>
          <a:p>
            <a:pPr algn="just"/>
            <a:r>
              <a:rPr lang="sr-Cyrl-RS" dirty="0"/>
              <a:t>Члан 1 „Име, језик, седиште и делокруг рада“: „Званични језик организације је српски и енглески, према потреби.“ </a:t>
            </a:r>
            <a:endParaRPr lang="en-US" dirty="0"/>
          </a:p>
          <a:p>
            <a:pPr algn="just"/>
            <a:r>
              <a:rPr lang="sr-Cyrl-RS" dirty="0"/>
              <a:t>Члан 2, „Циљеви и задаци СНО“, као трећи циљ организације истиче „да међу америчким Србима шири српски културу и просвету, и да гаји и негује српску историју, српски језик и српску ћирилицу.“ 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sr-Cyrl-RS" i="1" dirty="0"/>
              <a:t>Српска народна одбрана у Америци : Зашто треба да подржим рад Српске Народне Одбране у Америци</a:t>
            </a:r>
            <a:r>
              <a:rPr lang="sr-Cyrl-RS" dirty="0"/>
              <a:t> (2019), понавља се да је „потребно бранити и одбранити, чувати и развијати слогу међу народом, чувати српску традицију, обичаје, фолклор, српско писмо и језик“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1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EBE1-D97A-486D-B752-2717607A3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b="1" u="sng" dirty="0"/>
            </a:br>
            <a:r>
              <a:rPr lang="sr-Cyrl-RS" b="1" u="sng" dirty="0"/>
              <a:t>Идентитетска обележја у иностраној средини: међународни успех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F0CF-FAD9-4F83-ACDE-ED7B83AF2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dirty="0"/>
              <a:t>НАУКА: Никола Тесла, Михаило Пупин, Руђер Бошковић</a:t>
            </a:r>
            <a:endParaRPr lang="en-US" dirty="0"/>
          </a:p>
          <a:p>
            <a:pPr algn="just"/>
            <a:r>
              <a:rPr lang="sr-Cyrl-RS" dirty="0"/>
              <a:t>КЊИЖЕВНОСТ: Иво Андрић, Милорад Павић</a:t>
            </a:r>
            <a:endParaRPr lang="en-US" dirty="0"/>
          </a:p>
          <a:p>
            <a:pPr algn="just"/>
            <a:r>
              <a:rPr lang="sr-Cyrl-RS" dirty="0"/>
              <a:t>СПОРТ: Новак Ђоковић, Никола Јокић, СД „Црвена звезда“, СД „Партизан“</a:t>
            </a:r>
            <a:endParaRPr lang="en-US" dirty="0"/>
          </a:p>
          <a:p>
            <a:pPr algn="just"/>
            <a:r>
              <a:rPr lang="sr-Cyrl-RS" dirty="0"/>
              <a:t>ФИЛМ: Емир Кустурица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sr-Cyrl-RS" dirty="0"/>
              <a:t>Потенцијална грађа за наставу српског језика: стандардни језик, дијалекат, жаргон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8E37-DF1F-489E-B149-ACC5C377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u="sng" dirty="0"/>
              <a:t>Идентитетска обележја у дијаспори и логистика за наставнике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0E13E-67DA-4713-831F-C6BB04499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b="1" dirty="0"/>
              <a:t>Амбасаде и културни центри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sr-Cyrl-RS" b="1" dirty="0"/>
              <a:t>Српска православна црква</a:t>
            </a:r>
            <a:endParaRPr lang="en-US" dirty="0"/>
          </a:p>
          <a:p>
            <a:r>
              <a:rPr lang="sr-Cyrl-RS" dirty="0"/>
              <a:t>Матичне књиге</a:t>
            </a:r>
            <a:endParaRPr lang="en-US" dirty="0"/>
          </a:p>
          <a:p>
            <a:r>
              <a:rPr lang="sr-Cyrl-RS" dirty="0"/>
              <a:t>Библиотеке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sr-Cyrl-RS" b="1" dirty="0"/>
              <a:t>Културно-уметничка друштва</a:t>
            </a:r>
            <a:endParaRPr lang="en-US" dirty="0"/>
          </a:p>
          <a:p>
            <a:r>
              <a:rPr lang="sr-Cyrl-RS" dirty="0"/>
              <a:t>коло, слава, гусле (Национални комитет за нематеријално културно наслеђе, </a:t>
            </a:r>
            <a:r>
              <a:rPr lang="en-US" dirty="0"/>
              <a:t>UNESCO</a:t>
            </a:r>
            <a:r>
              <a:rPr lang="sr-Cyrl-RS" dirty="0"/>
              <a:t>)</a:t>
            </a:r>
            <a:endParaRPr lang="en-US" dirty="0"/>
          </a:p>
          <a:p>
            <a:r>
              <a:rPr lang="sr-Cyrl-RS" dirty="0"/>
              <a:t>труба, фрула</a:t>
            </a:r>
            <a:endParaRPr lang="en-US" dirty="0"/>
          </a:p>
          <a:p>
            <a:r>
              <a:rPr lang="sr-Cyrl-RS" dirty="0"/>
              <a:t>Националне мањине у Србији: словачко наивно сликарство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24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BE3DE-9616-4D3A-A2F3-407EDA196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u="sng" dirty="0"/>
              <a:t>Идентитет српског језика и српске књижевности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787E5-7661-4E22-BCE7-D89BF07C2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Обим појмова, границе појмова – проблем са уџбеницима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sr-Cyrl-RS" dirty="0"/>
              <a:t>Екавица и ијекавица: проблем идентитета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sr-Cyrl-RS" dirty="0"/>
              <a:t>Проблем српских писаца који  нису рођени на тлу данашње Републике Србије и који нису етнички Срби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30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D75E-B2C8-4A80-93C8-CD92293F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u="sng" dirty="0"/>
              <a:t>Литература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AFAF-7874-45D4-81B1-E90553728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Cyrl-RS" b="1" dirty="0"/>
              <a:t>Издања ЗУОВ-а и Интеркатедарске србистичке конференције</a:t>
            </a:r>
            <a:r>
              <a:rPr lang="sr-Cyrl-RS" dirty="0"/>
              <a:t> </a:t>
            </a:r>
            <a:endParaRPr lang="en-US" dirty="0"/>
          </a:p>
          <a:p>
            <a:pPr algn="just"/>
            <a:r>
              <a:rPr lang="sr-Cyrl-RS" i="1" dirty="0"/>
              <a:t>Канон српске књижевности </a:t>
            </a:r>
            <a:r>
              <a:rPr lang="sr-Cyrl-RS" dirty="0"/>
              <a:t>(ур. Б. </a:t>
            </a:r>
            <a:r>
              <a:rPr lang="sr-Cyrl-RS" dirty="0" err="1"/>
              <a:t>Сувајџић</a:t>
            </a:r>
            <a:r>
              <a:rPr lang="sr-Cyrl-RS" dirty="0"/>
              <a:t>, 2022)</a:t>
            </a:r>
            <a:endParaRPr lang="en-US" dirty="0"/>
          </a:p>
          <a:p>
            <a:pPr algn="just"/>
            <a:r>
              <a:rPr lang="sr-Cyrl-RS" i="1" dirty="0"/>
              <a:t>Границе српског језика </a:t>
            </a:r>
            <a:r>
              <a:rPr lang="sr-Cyrl-RS" dirty="0"/>
              <a:t>(ур. А. Милановић, 2023)</a:t>
            </a:r>
            <a:endParaRPr lang="en-US" dirty="0"/>
          </a:p>
          <a:p>
            <a:pPr algn="just"/>
            <a:r>
              <a:rPr lang="sr-Cyrl-RS" i="1" dirty="0"/>
              <a:t>Границе српске књижевности </a:t>
            </a:r>
            <a:r>
              <a:rPr lang="sr-Cyrl-RS" dirty="0"/>
              <a:t>(ур. С. Петаковић, 2024)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sr-Cyrl-RS" b="1" dirty="0"/>
              <a:t>Издања Међународног славистичког центра </a:t>
            </a:r>
            <a:endParaRPr lang="en-US" dirty="0"/>
          </a:p>
          <a:p>
            <a:pPr algn="just"/>
            <a:r>
              <a:rPr lang="sr-Cyrl-RS" dirty="0"/>
              <a:t>Искуства страних лектора за српски језик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sr-Cyrl-RS" b="1" dirty="0"/>
              <a:t>Новија издања</a:t>
            </a:r>
            <a:endParaRPr lang="en-US" dirty="0"/>
          </a:p>
          <a:p>
            <a:pPr algn="just"/>
            <a:r>
              <a:rPr lang="sr-Cyrl-RS" dirty="0"/>
              <a:t>Јелена Вујић и Александар Милановић, </a:t>
            </a:r>
            <a:r>
              <a:rPr lang="sr-Cyrl-RS" i="1" dirty="0"/>
              <a:t>Језик писаног наслеђа Срба у Америци</a:t>
            </a:r>
            <a:r>
              <a:rPr lang="sr-Cyrl-RS" dirty="0"/>
              <a:t>, Београд: </a:t>
            </a:r>
            <a:r>
              <a:rPr lang="sr-Cyrl-RS" dirty="0" err="1"/>
              <a:t>Чигоја</a:t>
            </a:r>
            <a:r>
              <a:rPr lang="sr-Cyrl-RS" dirty="0"/>
              <a:t> штампа, 2023.</a:t>
            </a:r>
            <a:endParaRPr lang="en-US" dirty="0"/>
          </a:p>
          <a:p>
            <a:pPr algn="just"/>
            <a:r>
              <a:rPr lang="sr-Cyrl-RS" dirty="0"/>
              <a:t>Ненад Николић, </a:t>
            </a:r>
            <a:r>
              <a:rPr lang="sr-Cyrl-RS" i="1" dirty="0"/>
              <a:t>Идентитет српске књижевности : Прича о књижевноисторијској идеји</a:t>
            </a:r>
            <a:r>
              <a:rPr lang="sr-Cyrl-RS" dirty="0"/>
              <a:t>, Београд: Српска књижевна задруга – </a:t>
            </a:r>
            <a:r>
              <a:rPr lang="sr-Cyrl-RS" dirty="0" err="1"/>
              <a:t>Партенон</a:t>
            </a:r>
            <a:r>
              <a:rPr lang="sr-Cyrl-RS" dirty="0"/>
              <a:t>, 2019.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220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612</Words>
  <Application>Microsoft Office PowerPoint</Application>
  <PresentationFormat>Widescreen</PresentationFormat>
  <Paragraphs>58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1_Office Theme</vt:lpstr>
      <vt:lpstr>        ИДЕНТИТЕТСКА ОБЕЛЕЖЈА СРПСКОГ ЈЕЗИКА И КЊИЖЕВНОСТИ  </vt:lpstr>
      <vt:lpstr>Појам идентитета </vt:lpstr>
      <vt:lpstr>Српска дијаспора и питање двоструког идентитета </vt:lpstr>
      <vt:lpstr>Чување идентитета </vt:lpstr>
      <vt:lpstr> Идентитетска обележја у иностраној средини: међународни успех </vt:lpstr>
      <vt:lpstr>Идентитетска обележја у дијаспори и логистика за наставнике </vt:lpstr>
      <vt:lpstr>Идентитет српског језика и српске књижевности </vt:lpstr>
      <vt:lpstr>Литература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КОМУНИКАЦИЈА И САРАДЊА КАО ПРЕДУСЛОВ ЗА КРЕИРАЊЕ ПОЗИТИВНОГ ЕМОЦИОНАЛНОГ ОКРУЖЕЊА У УЧИОНИЦИ </dc:title>
  <dc:creator>Violeta Vlajkovic Bojic</dc:creator>
  <cp:lastModifiedBy>Biljana R</cp:lastModifiedBy>
  <cp:revision>5</cp:revision>
  <dcterms:created xsi:type="dcterms:W3CDTF">2023-07-18T21:32:53Z</dcterms:created>
  <dcterms:modified xsi:type="dcterms:W3CDTF">2023-07-27T12:14:37Z</dcterms:modified>
</cp:coreProperties>
</file>