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45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1800"/>
            </a:lvl1pPr>
            <a:lvl2pPr marL="0" indent="342900" algn="ctr">
              <a:buSzTx/>
              <a:buFontTx/>
              <a:buNone/>
              <a:defRPr sz="1800"/>
            </a:lvl2pPr>
            <a:lvl3pPr marL="0" indent="685800" algn="ctr">
              <a:buSzTx/>
              <a:buFontTx/>
              <a:buNone/>
              <a:defRPr sz="1800"/>
            </a:lvl3pPr>
            <a:lvl4pPr marL="0" indent="1028700" algn="ctr">
              <a:buSzTx/>
              <a:buFontTx/>
              <a:buNone/>
              <a:defRPr sz="1800"/>
            </a:lvl4pPr>
            <a:lvl5pPr marL="0" indent="1371600" algn="ctr">
              <a:buSzTx/>
              <a:buFontTx/>
              <a:buNone/>
              <a:defRPr sz="1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40"/>
            <a:ext cx="10515601" cy="2852737"/>
          </a:xfrm>
          <a:prstGeom prst="rect">
            <a:avLst/>
          </a:prstGeom>
        </p:spPr>
        <p:txBody>
          <a:bodyPr anchor="b"/>
          <a:lstStyle>
            <a:lvl1pPr>
              <a:defRPr sz="4500"/>
            </a:lvl1pPr>
          </a:lstStyle>
          <a:p>
            <a:pPr/>
            <a:r>
              <a:t>Title Text</a:t>
            </a:r>
          </a:p>
        </p:txBody>
      </p:sp>
      <p:sp>
        <p:nvSpPr>
          <p:cNvPr id="30" name="Body Level One…"/>
          <p:cNvSpPr txBox="1"/>
          <p:nvPr>
            <p:ph type="body" sz="quarter" idx="1"/>
          </p:nvPr>
        </p:nvSpPr>
        <p:spPr>
          <a:xfrm>
            <a:off x="831850" y="4589464"/>
            <a:ext cx="10515601" cy="1500188"/>
          </a:xfrm>
          <a:prstGeom prst="rect">
            <a:avLst/>
          </a:prstGeom>
        </p:spPr>
        <p:txBody>
          <a:bodyPr/>
          <a:lstStyle>
            <a:lvl1pPr marL="0" indent="0">
              <a:buSzTx/>
              <a:buFontTx/>
              <a:buNone/>
              <a:defRPr sz="1800">
                <a:solidFill>
                  <a:srgbClr val="888888"/>
                </a:solidFill>
              </a:defRPr>
            </a:lvl1pPr>
            <a:lvl2pPr marL="0" indent="342900">
              <a:buSzTx/>
              <a:buFontTx/>
              <a:buNone/>
              <a:defRPr sz="1800">
                <a:solidFill>
                  <a:srgbClr val="888888"/>
                </a:solidFill>
              </a:defRPr>
            </a:lvl2pPr>
            <a:lvl3pPr marL="0" indent="685800">
              <a:buSzTx/>
              <a:buFontTx/>
              <a:buNone/>
              <a:defRPr sz="1800">
                <a:solidFill>
                  <a:srgbClr val="888888"/>
                </a:solidFill>
              </a:defRPr>
            </a:lvl3pPr>
            <a:lvl4pPr marL="0" indent="1028700">
              <a:buSzTx/>
              <a:buFontTx/>
              <a:buNone/>
              <a:defRPr sz="1800">
                <a:solidFill>
                  <a:srgbClr val="888888"/>
                </a:solidFill>
              </a:defRPr>
            </a:lvl4pPr>
            <a:lvl5pPr marL="0" indent="1371600">
              <a:buSzTx/>
              <a:buFontTx/>
              <a:buNone/>
              <a:defRPr sz="1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7"/>
            <a:ext cx="10515601" cy="1325563"/>
          </a:xfrm>
          <a:prstGeom prst="rect">
            <a:avLst/>
          </a:prstGeom>
        </p:spPr>
        <p:txBody>
          <a:bodyPr/>
          <a:lstStyle/>
          <a:p>
            <a:pPr/>
            <a:r>
              <a:t>Title Text</a:t>
            </a:r>
          </a:p>
        </p:txBody>
      </p:sp>
      <p:sp>
        <p:nvSpPr>
          <p:cNvPr id="48" name="Body Level One…"/>
          <p:cNvSpPr txBox="1"/>
          <p:nvPr>
            <p:ph type="body" sz="quarter" idx="1"/>
          </p:nvPr>
        </p:nvSpPr>
        <p:spPr>
          <a:xfrm>
            <a:off x="839788" y="1681163"/>
            <a:ext cx="5157789" cy="823913"/>
          </a:xfrm>
          <a:prstGeom prst="rect">
            <a:avLst/>
          </a:prstGeom>
        </p:spPr>
        <p:txBody>
          <a:bodyPr anchor="b"/>
          <a:lstStyle>
            <a:lvl1pPr marL="0" indent="0">
              <a:buSzTx/>
              <a:buFontTx/>
              <a:buNone/>
              <a:defRPr b="1" sz="1800"/>
            </a:lvl1pPr>
            <a:lvl2pPr marL="0" indent="342900">
              <a:buSzTx/>
              <a:buFontTx/>
              <a:buNone/>
              <a:defRPr b="1" sz="1800"/>
            </a:lvl2pPr>
            <a:lvl3pPr marL="0" indent="685800">
              <a:buSzTx/>
              <a:buFontTx/>
              <a:buNone/>
              <a:defRPr b="1" sz="1800"/>
            </a:lvl3pPr>
            <a:lvl4pPr marL="0" indent="1028700">
              <a:buSzTx/>
              <a:buFontTx/>
              <a:buNone/>
              <a:defRPr b="1" sz="1800"/>
            </a:lvl4pPr>
            <a:lvl5pPr marL="0" indent="1371600">
              <a:buSzTx/>
              <a:buFontTx/>
              <a:buNone/>
              <a:defRPr b="1" sz="18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1" y="1681163"/>
            <a:ext cx="5183189" cy="823913"/>
          </a:xfrm>
          <a:prstGeom prst="rect">
            <a:avLst/>
          </a:prstGeom>
        </p:spPr>
        <p:txBody>
          <a:bodyPr anchor="b"/>
          <a:lstStyle/>
          <a:p>
            <a:pPr marL="0" indent="0">
              <a:buSzTx/>
              <a:buFontTx/>
              <a:buNone/>
              <a:defRPr b="1" sz="18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2400"/>
            </a:lvl1pPr>
          </a:lstStyle>
          <a:p>
            <a:pPr/>
            <a:r>
              <a:t>Title Text</a:t>
            </a:r>
          </a:p>
        </p:txBody>
      </p:sp>
      <p:sp>
        <p:nvSpPr>
          <p:cNvPr id="73" name="Body Level One…"/>
          <p:cNvSpPr txBox="1"/>
          <p:nvPr>
            <p:ph type="body" sz="half" idx="1"/>
          </p:nvPr>
        </p:nvSpPr>
        <p:spPr>
          <a:xfrm>
            <a:off x="5183187" y="987427"/>
            <a:ext cx="6172201" cy="4873626"/>
          </a:xfrm>
          <a:prstGeom prst="rect">
            <a:avLst/>
          </a:prstGeom>
        </p:spPr>
        <p:txBody>
          <a:bodyPr/>
          <a:lstStyle>
            <a:lvl1pPr>
              <a:defRPr sz="2400"/>
            </a:lvl1pPr>
            <a:lvl2pPr marL="538842" indent="-195942">
              <a:defRPr sz="2400"/>
            </a:lvl2pPr>
            <a:lvl3pPr marL="914400" indent="-228600">
              <a:defRPr sz="2400"/>
            </a:lvl3pPr>
            <a:lvl4pPr marL="1303019" indent="-274319">
              <a:defRPr sz="2400"/>
            </a:lvl4pPr>
            <a:lvl5pPr marL="1645920" indent="-274320">
              <a:defRPr sz="24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2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2400"/>
            </a:lvl1pPr>
          </a:lstStyle>
          <a:p>
            <a:pPr/>
            <a:r>
              <a:t>Title Text</a:t>
            </a:r>
          </a:p>
        </p:txBody>
      </p:sp>
      <p:sp>
        <p:nvSpPr>
          <p:cNvPr id="83" name="Picture Placeholder 2"/>
          <p:cNvSpPr/>
          <p:nvPr>
            <p:ph type="pic" sz="half" idx="21"/>
          </p:nvPr>
        </p:nvSpPr>
        <p:spPr>
          <a:xfrm>
            <a:off x="5183187" y="987427"/>
            <a:ext cx="6172201" cy="4873626"/>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200"/>
            </a:lvl1pPr>
            <a:lvl2pPr marL="0" indent="342900">
              <a:buSzTx/>
              <a:buFontTx/>
              <a:buNone/>
              <a:defRPr sz="1200"/>
            </a:lvl2pPr>
            <a:lvl3pPr marL="0" indent="685800">
              <a:buSzTx/>
              <a:buFontTx/>
              <a:buNone/>
              <a:defRPr sz="1200"/>
            </a:lvl3pPr>
            <a:lvl4pPr marL="0" indent="1028700">
              <a:buSzTx/>
              <a:buFontTx/>
              <a:buNone/>
              <a:defRPr sz="1200"/>
            </a:lvl4pPr>
            <a:lvl5pPr marL="0" indent="1371600">
              <a:buSzTx/>
              <a:buFontTx/>
              <a:buNone/>
              <a:defRPr sz="12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7"/>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133797" y="6435957"/>
            <a:ext cx="220003" cy="205914"/>
          </a:xfrm>
          <a:prstGeom prst="rect">
            <a:avLst/>
          </a:prstGeom>
          <a:ln w="12700">
            <a:miter lim="400000"/>
          </a:ln>
        </p:spPr>
        <p:txBody>
          <a:bodyPr wrap="none" lIns="45719" rIns="45719" anchor="ctr">
            <a:spAutoFit/>
          </a:bodyPr>
          <a:lstStyle>
            <a:lvl1pPr algn="r">
              <a:defRPr sz="9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1pPr>
      <a:lvl2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Light"/>
          <a:ea typeface="Calibri Light"/>
          <a:cs typeface="Calibri Light"/>
          <a:sym typeface="Calibri Light"/>
        </a:defRPr>
      </a:lvl9pPr>
    </p:titleStyle>
    <p:bodyStyle>
      <a:lvl1pPr marL="171450" marR="0" indent="-171450"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1pPr>
      <a:lvl2pPr marL="5429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2pPr>
      <a:lvl3pPr marL="925830" marR="0" indent="-240030"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3pPr>
      <a:lvl4pPr marL="13056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4pPr>
      <a:lvl5pPr marL="16485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5pPr>
      <a:lvl6pPr marL="19914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6pPr>
      <a:lvl7pPr marL="23343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7pPr>
      <a:lvl8pPr marL="26772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8pPr>
      <a:lvl9pPr marL="30201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image" Target="../media/image16.png"/><Relationship Id="rId16" Type="http://schemas.openxmlformats.org/officeDocument/2006/relationships/image" Target="../media/image17.png"/><Relationship Id="rId17" Type="http://schemas.openxmlformats.org/officeDocument/2006/relationships/image" Target="../media/image18.png"/><Relationship Id="rId18" Type="http://schemas.openxmlformats.org/officeDocument/2006/relationships/image" Target="../media/image19.png"/><Relationship Id="rId19" Type="http://schemas.openxmlformats.org/officeDocument/2006/relationships/image" Target="../media/image20.png"/><Relationship Id="rId20" Type="http://schemas.openxmlformats.org/officeDocument/2006/relationships/image" Target="../media/image21.png"/><Relationship Id="rId21" Type="http://schemas.openxmlformats.org/officeDocument/2006/relationships/image" Target="../media/image2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png"/><Relationship Id="rId3" Type="http://schemas.openxmlformats.org/officeDocument/2006/relationships/image" Target="../media/image2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youtube.com/clip/UgkxW9JaLUCz94_hLk9sHEUcgBLnTAq4Rrf2" TargetMode="External"/><Relationship Id="rId3" Type="http://schemas.openxmlformats.org/officeDocument/2006/relationships/image" Target="../media/image29.png"/><Relationship Id="rId4" Type="http://schemas.openxmlformats.org/officeDocument/2006/relationships/image" Target="../media/image30.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youtube.com/watch?v=AWvS1_lES9Y" TargetMode="External"/><Relationship Id="rId3" Type="http://schemas.openxmlformats.org/officeDocument/2006/relationships/hyperlink" Target="https://www.youtube.com/watch?v=DJt6ORwxKmE" TargetMode="External"/><Relationship Id="rId4" Type="http://schemas.openxmlformats.org/officeDocument/2006/relationships/image" Target="../media/image31.png"/><Relationship Id="rId5" Type="http://schemas.openxmlformats.org/officeDocument/2006/relationships/image" Target="../media/image3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png"/><Relationship Id="rId3" Type="http://schemas.openxmlformats.org/officeDocument/2006/relationships/image" Target="../media/image3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 Id="rId3" Type="http://schemas.openxmlformats.org/officeDocument/2006/relationships/image" Target="../media/image39.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 Id="rId3" Type="http://schemas.openxmlformats.org/officeDocument/2006/relationships/image" Target="../media/image4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Footer Placeholder 2"/>
          <p:cNvSpPr txBox="1"/>
          <p:nvPr/>
        </p:nvSpPr>
        <p:spPr>
          <a:xfrm>
            <a:off x="4598670" y="5624512"/>
            <a:ext cx="2994661" cy="273845"/>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685800">
              <a:spcBef>
                <a:spcPts val="400"/>
              </a:spcBef>
              <a:defRPr sz="900">
                <a:solidFill>
                  <a:srgbClr val="2F5597"/>
                </a:solidFill>
              </a:defRPr>
            </a:lvl1pPr>
          </a:lstStyle>
          <a:p>
            <a:pPr/>
            <a:r>
              <a:t>www.zuov.gov.rs</a:t>
            </a:r>
          </a:p>
        </p:txBody>
      </p:sp>
      <p:sp>
        <p:nvSpPr>
          <p:cNvPr id="95" name="Rectangle 10"/>
          <p:cNvSpPr/>
          <p:nvPr/>
        </p:nvSpPr>
        <p:spPr>
          <a:xfrm>
            <a:off x="1524001" y="857250"/>
            <a:ext cx="9143773" cy="5143500"/>
          </a:xfrm>
          <a:prstGeom prst="rect">
            <a:avLst/>
          </a:prstGeom>
          <a:solidFill>
            <a:srgbClr val="FFFFFF"/>
          </a:solidFill>
          <a:ln w="12700">
            <a:miter lim="400000"/>
          </a:ln>
        </p:spPr>
        <p:txBody>
          <a:bodyPr lIns="45719" rIns="45719" anchor="ctr"/>
          <a:lstStyle/>
          <a:p>
            <a:pPr algn="ctr" defTabSz="685800">
              <a:defRPr sz="1300">
                <a:solidFill>
                  <a:srgbClr val="FFFFFF"/>
                </a:solidFill>
              </a:defRPr>
            </a:pPr>
          </a:p>
        </p:txBody>
      </p:sp>
      <p:sp>
        <p:nvSpPr>
          <p:cNvPr id="96" name="Title 5"/>
          <p:cNvSpPr txBox="1"/>
          <p:nvPr>
            <p:ph type="ctrTitle"/>
          </p:nvPr>
        </p:nvSpPr>
        <p:spPr>
          <a:xfrm>
            <a:off x="576289" y="2533401"/>
            <a:ext cx="6307123" cy="2621660"/>
          </a:xfrm>
          <a:prstGeom prst="rect">
            <a:avLst/>
          </a:prstGeom>
        </p:spPr>
        <p:txBody>
          <a:bodyPr anchor="ctr"/>
          <a:lstStyle>
            <a:lvl1pPr>
              <a:defRPr b="1" i="1" sz="2500">
                <a:solidFill>
                  <a:srgbClr val="44546A"/>
                </a:solidFill>
                <a:latin typeface="Times New Roman"/>
                <a:ea typeface="Times New Roman"/>
                <a:cs typeface="Times New Roman"/>
                <a:sym typeface="Times New Roman"/>
              </a:defRPr>
            </a:lvl1pPr>
          </a:lstStyle>
          <a:p>
            <a:pPr/>
            <a:r>
              <a:t>АКТИВНОСТИ КОЈИМА ЈЕ МОГУЋЕ ПРЕВАЗИЋИ ПРЕПРЕКЕ У НАСТАВИ ПОЧЕТНОГ ЧИТАЊА И ПИСАЊА</a:t>
            </a:r>
          </a:p>
        </p:txBody>
      </p:sp>
      <p:grpSp>
        <p:nvGrpSpPr>
          <p:cNvPr id="101" name="Group 12"/>
          <p:cNvGrpSpPr/>
          <p:nvPr/>
        </p:nvGrpSpPr>
        <p:grpSpPr>
          <a:xfrm>
            <a:off x="6674218" y="2574943"/>
            <a:ext cx="3993555" cy="3419410"/>
            <a:chOff x="0" y="0"/>
            <a:chExt cx="3993553" cy="3419409"/>
          </a:xfrm>
        </p:grpSpPr>
        <p:sp>
          <p:nvSpPr>
            <p:cNvPr id="97" name="Freeform: Shape 13"/>
            <p:cNvSpPr/>
            <p:nvPr/>
          </p:nvSpPr>
          <p:spPr>
            <a:xfrm>
              <a:off x="-1" y="0"/>
              <a:ext cx="3993555" cy="3419410"/>
            </a:xfrm>
            <a:custGeom>
              <a:avLst/>
              <a:gdLst/>
              <a:ahLst/>
              <a:cxnLst>
                <a:cxn ang="0">
                  <a:pos x="wd2" y="hd2"/>
                </a:cxn>
                <a:cxn ang="5400000">
                  <a:pos x="wd2" y="hd2"/>
                </a:cxn>
                <a:cxn ang="10800000">
                  <a:pos x="wd2" y="hd2"/>
                </a:cxn>
                <a:cxn ang="16200000">
                  <a:pos x="wd2" y="hd2"/>
                </a:cxn>
              </a:cxnLst>
              <a:rect l="0" t="0" r="r" b="b"/>
              <a:pathLst>
                <a:path w="21600" h="21595" fill="norm" stroke="1" extrusionOk="0">
                  <a:moveTo>
                    <a:pt x="13960" y="1"/>
                  </a:moveTo>
                  <a:cubicBezTo>
                    <a:pt x="14401" y="7"/>
                    <a:pt x="14841" y="40"/>
                    <a:pt x="15275" y="99"/>
                  </a:cubicBezTo>
                  <a:cubicBezTo>
                    <a:pt x="16145" y="216"/>
                    <a:pt x="17004" y="429"/>
                    <a:pt x="17829" y="747"/>
                  </a:cubicBezTo>
                  <a:cubicBezTo>
                    <a:pt x="18654" y="1065"/>
                    <a:pt x="19443" y="1486"/>
                    <a:pt x="20177" y="1995"/>
                  </a:cubicBezTo>
                  <a:cubicBezTo>
                    <a:pt x="20544" y="2250"/>
                    <a:pt x="20897" y="2527"/>
                    <a:pt x="21234" y="2824"/>
                  </a:cubicBezTo>
                  <a:lnTo>
                    <a:pt x="21600" y="3183"/>
                  </a:lnTo>
                  <a:lnTo>
                    <a:pt x="21600" y="3870"/>
                  </a:lnTo>
                  <a:lnTo>
                    <a:pt x="20932" y="3265"/>
                  </a:lnTo>
                  <a:cubicBezTo>
                    <a:pt x="20596" y="3002"/>
                    <a:pt x="20248" y="2758"/>
                    <a:pt x="19886" y="2545"/>
                  </a:cubicBezTo>
                  <a:cubicBezTo>
                    <a:pt x="19164" y="2113"/>
                    <a:pt x="18394" y="1790"/>
                    <a:pt x="17604" y="1569"/>
                  </a:cubicBezTo>
                  <a:cubicBezTo>
                    <a:pt x="16815" y="1348"/>
                    <a:pt x="16005" y="1226"/>
                    <a:pt x="15194" y="1193"/>
                  </a:cubicBezTo>
                  <a:cubicBezTo>
                    <a:pt x="14382" y="1156"/>
                    <a:pt x="13578" y="1206"/>
                    <a:pt x="12780" y="1337"/>
                  </a:cubicBezTo>
                  <a:cubicBezTo>
                    <a:pt x="12382" y="1404"/>
                    <a:pt x="11987" y="1488"/>
                    <a:pt x="11596" y="1592"/>
                  </a:cubicBezTo>
                  <a:cubicBezTo>
                    <a:pt x="11204" y="1698"/>
                    <a:pt x="10817" y="1818"/>
                    <a:pt x="10434" y="1957"/>
                  </a:cubicBezTo>
                  <a:cubicBezTo>
                    <a:pt x="10051" y="2096"/>
                    <a:pt x="9673" y="2251"/>
                    <a:pt x="9300" y="2423"/>
                  </a:cubicBezTo>
                  <a:cubicBezTo>
                    <a:pt x="8928" y="2595"/>
                    <a:pt x="8561" y="2783"/>
                    <a:pt x="8200" y="2986"/>
                  </a:cubicBezTo>
                  <a:cubicBezTo>
                    <a:pt x="7478" y="3391"/>
                    <a:pt x="6781" y="3853"/>
                    <a:pt x="6114" y="4369"/>
                  </a:cubicBezTo>
                  <a:cubicBezTo>
                    <a:pt x="5948" y="4498"/>
                    <a:pt x="5782" y="4630"/>
                    <a:pt x="5621" y="4767"/>
                  </a:cubicBezTo>
                  <a:cubicBezTo>
                    <a:pt x="5539" y="4834"/>
                    <a:pt x="5459" y="4904"/>
                    <a:pt x="5378" y="4973"/>
                  </a:cubicBezTo>
                  <a:cubicBezTo>
                    <a:pt x="5297" y="5041"/>
                    <a:pt x="5218" y="5112"/>
                    <a:pt x="5139" y="5184"/>
                  </a:cubicBezTo>
                  <a:cubicBezTo>
                    <a:pt x="4823" y="5470"/>
                    <a:pt x="4514" y="5766"/>
                    <a:pt x="4216" y="6078"/>
                  </a:cubicBezTo>
                  <a:cubicBezTo>
                    <a:pt x="3619" y="6700"/>
                    <a:pt x="3066" y="7378"/>
                    <a:pt x="2568" y="8108"/>
                  </a:cubicBezTo>
                  <a:cubicBezTo>
                    <a:pt x="2320" y="8472"/>
                    <a:pt x="2085" y="8850"/>
                    <a:pt x="1866" y="9240"/>
                  </a:cubicBezTo>
                  <a:cubicBezTo>
                    <a:pt x="1650" y="9631"/>
                    <a:pt x="1447" y="10033"/>
                    <a:pt x="1268" y="10448"/>
                  </a:cubicBezTo>
                  <a:cubicBezTo>
                    <a:pt x="1221" y="10551"/>
                    <a:pt x="1178" y="10655"/>
                    <a:pt x="1135" y="10760"/>
                  </a:cubicBezTo>
                  <a:lnTo>
                    <a:pt x="1071" y="10917"/>
                  </a:lnTo>
                  <a:lnTo>
                    <a:pt x="1010" y="11076"/>
                  </a:lnTo>
                  <a:cubicBezTo>
                    <a:pt x="969" y="11183"/>
                    <a:pt x="929" y="11289"/>
                    <a:pt x="893" y="11397"/>
                  </a:cubicBezTo>
                  <a:cubicBezTo>
                    <a:pt x="856" y="11505"/>
                    <a:pt x="816" y="11612"/>
                    <a:pt x="783" y="11721"/>
                  </a:cubicBezTo>
                  <a:cubicBezTo>
                    <a:pt x="641" y="12155"/>
                    <a:pt x="521" y="12598"/>
                    <a:pt x="427" y="13049"/>
                  </a:cubicBezTo>
                  <a:cubicBezTo>
                    <a:pt x="236" y="13948"/>
                    <a:pt x="138" y="14873"/>
                    <a:pt x="138" y="15799"/>
                  </a:cubicBezTo>
                  <a:cubicBezTo>
                    <a:pt x="140" y="16260"/>
                    <a:pt x="179" y="16720"/>
                    <a:pt x="260" y="17172"/>
                  </a:cubicBezTo>
                  <a:cubicBezTo>
                    <a:pt x="344" y="17623"/>
                    <a:pt x="466" y="18064"/>
                    <a:pt x="630" y="18485"/>
                  </a:cubicBezTo>
                  <a:cubicBezTo>
                    <a:pt x="669" y="18591"/>
                    <a:pt x="715" y="18695"/>
                    <a:pt x="758" y="18799"/>
                  </a:cubicBezTo>
                  <a:cubicBezTo>
                    <a:pt x="805" y="18902"/>
                    <a:pt x="850" y="19005"/>
                    <a:pt x="900" y="19106"/>
                  </a:cubicBezTo>
                  <a:cubicBezTo>
                    <a:pt x="997" y="19309"/>
                    <a:pt x="1105" y="19506"/>
                    <a:pt x="1216" y="19701"/>
                  </a:cubicBezTo>
                  <a:cubicBezTo>
                    <a:pt x="1326" y="19896"/>
                    <a:pt x="1444" y="20086"/>
                    <a:pt x="1564" y="20275"/>
                  </a:cubicBezTo>
                  <a:cubicBezTo>
                    <a:pt x="1685" y="20463"/>
                    <a:pt x="1810" y="20649"/>
                    <a:pt x="1936" y="20834"/>
                  </a:cubicBezTo>
                  <a:lnTo>
                    <a:pt x="2471" y="21595"/>
                  </a:lnTo>
                  <a:lnTo>
                    <a:pt x="1949" y="21595"/>
                  </a:lnTo>
                  <a:lnTo>
                    <a:pt x="1638" y="21062"/>
                  </a:lnTo>
                  <a:cubicBezTo>
                    <a:pt x="1524" y="20864"/>
                    <a:pt x="1412" y="20664"/>
                    <a:pt x="1303" y="20463"/>
                  </a:cubicBezTo>
                  <a:cubicBezTo>
                    <a:pt x="1193" y="20261"/>
                    <a:pt x="1085" y="20059"/>
                    <a:pt x="983" y="19851"/>
                  </a:cubicBezTo>
                  <a:cubicBezTo>
                    <a:pt x="780" y="19436"/>
                    <a:pt x="594" y="19009"/>
                    <a:pt x="445" y="18566"/>
                  </a:cubicBezTo>
                  <a:cubicBezTo>
                    <a:pt x="294" y="18125"/>
                    <a:pt x="182" y="17667"/>
                    <a:pt x="106" y="17203"/>
                  </a:cubicBezTo>
                  <a:cubicBezTo>
                    <a:pt x="34" y="16740"/>
                    <a:pt x="0" y="16269"/>
                    <a:pt x="0" y="15799"/>
                  </a:cubicBezTo>
                  <a:cubicBezTo>
                    <a:pt x="6" y="13925"/>
                    <a:pt x="334" y="12057"/>
                    <a:pt x="950" y="10296"/>
                  </a:cubicBezTo>
                  <a:cubicBezTo>
                    <a:pt x="1104" y="9856"/>
                    <a:pt x="1272" y="9420"/>
                    <a:pt x="1460" y="8994"/>
                  </a:cubicBezTo>
                  <a:cubicBezTo>
                    <a:pt x="1646" y="8567"/>
                    <a:pt x="1851" y="8149"/>
                    <a:pt x="2072" y="7740"/>
                  </a:cubicBezTo>
                  <a:cubicBezTo>
                    <a:pt x="2514" y="6924"/>
                    <a:pt x="3019" y="6143"/>
                    <a:pt x="3584" y="5415"/>
                  </a:cubicBezTo>
                  <a:cubicBezTo>
                    <a:pt x="3868" y="5053"/>
                    <a:pt x="4164" y="4701"/>
                    <a:pt x="4477" y="4366"/>
                  </a:cubicBezTo>
                  <a:cubicBezTo>
                    <a:pt x="4555" y="4282"/>
                    <a:pt x="4633" y="4199"/>
                    <a:pt x="4714" y="4117"/>
                  </a:cubicBezTo>
                  <a:cubicBezTo>
                    <a:pt x="4794" y="4036"/>
                    <a:pt x="4872" y="3952"/>
                    <a:pt x="4955" y="3873"/>
                  </a:cubicBezTo>
                  <a:cubicBezTo>
                    <a:pt x="5118" y="3713"/>
                    <a:pt x="5285" y="3559"/>
                    <a:pt x="5453" y="3405"/>
                  </a:cubicBezTo>
                  <a:cubicBezTo>
                    <a:pt x="6130" y="2795"/>
                    <a:pt x="6861" y="2255"/>
                    <a:pt x="7631" y="1792"/>
                  </a:cubicBezTo>
                  <a:cubicBezTo>
                    <a:pt x="9171" y="865"/>
                    <a:pt x="10883" y="259"/>
                    <a:pt x="12639" y="64"/>
                  </a:cubicBezTo>
                  <a:cubicBezTo>
                    <a:pt x="13077" y="16"/>
                    <a:pt x="13519" y="-5"/>
                    <a:pt x="13960" y="1"/>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98" name="Freeform: Shape 14"/>
            <p:cNvSpPr/>
            <p:nvPr/>
          </p:nvSpPr>
          <p:spPr>
            <a:xfrm>
              <a:off x="16838" y="167021"/>
              <a:ext cx="3976716" cy="3252390"/>
            </a:xfrm>
            <a:custGeom>
              <a:avLst/>
              <a:gdLst/>
              <a:ahLst/>
              <a:cxnLst>
                <a:cxn ang="0">
                  <a:pos x="wd2" y="hd2"/>
                </a:cxn>
                <a:cxn ang="5400000">
                  <a:pos x="wd2" y="hd2"/>
                </a:cxn>
                <a:cxn ang="10800000">
                  <a:pos x="wd2" y="hd2"/>
                </a:cxn>
                <a:cxn ang="16200000">
                  <a:pos x="wd2" y="hd2"/>
                </a:cxn>
              </a:cxnLst>
              <a:rect l="0" t="0" r="r" b="b"/>
              <a:pathLst>
                <a:path w="21600" h="21593" fill="norm" stroke="1" extrusionOk="0">
                  <a:moveTo>
                    <a:pt x="21600" y="21464"/>
                  </a:moveTo>
                  <a:lnTo>
                    <a:pt x="21600" y="21593"/>
                  </a:lnTo>
                  <a:lnTo>
                    <a:pt x="21453" y="21593"/>
                  </a:lnTo>
                  <a:close/>
                  <a:moveTo>
                    <a:pt x="13972" y="7"/>
                  </a:moveTo>
                  <a:cubicBezTo>
                    <a:pt x="14388" y="-7"/>
                    <a:pt x="14804" y="0"/>
                    <a:pt x="15217" y="28"/>
                  </a:cubicBezTo>
                  <a:cubicBezTo>
                    <a:pt x="16046" y="86"/>
                    <a:pt x="16875" y="229"/>
                    <a:pt x="17684" y="471"/>
                  </a:cubicBezTo>
                  <a:cubicBezTo>
                    <a:pt x="18494" y="712"/>
                    <a:pt x="19285" y="1054"/>
                    <a:pt x="20032" y="1498"/>
                  </a:cubicBezTo>
                  <a:cubicBezTo>
                    <a:pt x="20405" y="1721"/>
                    <a:pt x="20768" y="1967"/>
                    <a:pt x="21116" y="2240"/>
                  </a:cubicBezTo>
                  <a:lnTo>
                    <a:pt x="21600" y="2644"/>
                  </a:lnTo>
                  <a:lnTo>
                    <a:pt x="21600" y="4325"/>
                  </a:lnTo>
                  <a:lnTo>
                    <a:pt x="21392" y="4103"/>
                  </a:lnTo>
                  <a:cubicBezTo>
                    <a:pt x="20813" y="3550"/>
                    <a:pt x="20184" y="3070"/>
                    <a:pt x="19512" y="2683"/>
                  </a:cubicBezTo>
                  <a:cubicBezTo>
                    <a:pt x="18840" y="2296"/>
                    <a:pt x="18129" y="1999"/>
                    <a:pt x="17396" y="1792"/>
                  </a:cubicBezTo>
                  <a:cubicBezTo>
                    <a:pt x="16663" y="1584"/>
                    <a:pt x="15910" y="1465"/>
                    <a:pt x="15151" y="1423"/>
                  </a:cubicBezTo>
                  <a:cubicBezTo>
                    <a:pt x="14390" y="1378"/>
                    <a:pt x="13631" y="1408"/>
                    <a:pt x="12876" y="1517"/>
                  </a:cubicBezTo>
                  <a:cubicBezTo>
                    <a:pt x="12121" y="1626"/>
                    <a:pt x="11373" y="1809"/>
                    <a:pt x="10642" y="2059"/>
                  </a:cubicBezTo>
                  <a:cubicBezTo>
                    <a:pt x="9911" y="2308"/>
                    <a:pt x="9198" y="2630"/>
                    <a:pt x="8506" y="3003"/>
                  </a:cubicBezTo>
                  <a:cubicBezTo>
                    <a:pt x="7120" y="3742"/>
                    <a:pt x="5825" y="4721"/>
                    <a:pt x="4689" y="5904"/>
                  </a:cubicBezTo>
                  <a:cubicBezTo>
                    <a:pt x="4123" y="6498"/>
                    <a:pt x="3599" y="7145"/>
                    <a:pt x="3129" y="7840"/>
                  </a:cubicBezTo>
                  <a:cubicBezTo>
                    <a:pt x="2658" y="8534"/>
                    <a:pt x="2242" y="9279"/>
                    <a:pt x="1895" y="10063"/>
                  </a:cubicBezTo>
                  <a:cubicBezTo>
                    <a:pt x="1547" y="10847"/>
                    <a:pt x="1258" y="11668"/>
                    <a:pt x="1058" y="12521"/>
                  </a:cubicBezTo>
                  <a:cubicBezTo>
                    <a:pt x="857" y="13372"/>
                    <a:pt x="753" y="14256"/>
                    <a:pt x="753" y="15141"/>
                  </a:cubicBezTo>
                  <a:cubicBezTo>
                    <a:pt x="757" y="15576"/>
                    <a:pt x="794" y="16007"/>
                    <a:pt x="882" y="16424"/>
                  </a:cubicBezTo>
                  <a:cubicBezTo>
                    <a:pt x="968" y="16841"/>
                    <a:pt x="1101" y="17240"/>
                    <a:pt x="1261" y="17624"/>
                  </a:cubicBezTo>
                  <a:cubicBezTo>
                    <a:pt x="1342" y="17816"/>
                    <a:pt x="1432" y="18004"/>
                    <a:pt x="1526" y="18189"/>
                  </a:cubicBezTo>
                  <a:cubicBezTo>
                    <a:pt x="1621" y="18374"/>
                    <a:pt x="1724" y="18556"/>
                    <a:pt x="1830" y="18736"/>
                  </a:cubicBezTo>
                  <a:cubicBezTo>
                    <a:pt x="2045" y="19095"/>
                    <a:pt x="2284" y="19443"/>
                    <a:pt x="2532" y="19793"/>
                  </a:cubicBezTo>
                  <a:cubicBezTo>
                    <a:pt x="2780" y="20143"/>
                    <a:pt x="3039" y="20493"/>
                    <a:pt x="3292" y="20857"/>
                  </a:cubicBezTo>
                  <a:cubicBezTo>
                    <a:pt x="3419" y="21039"/>
                    <a:pt x="3545" y="21225"/>
                    <a:pt x="3670" y="21413"/>
                  </a:cubicBezTo>
                  <a:lnTo>
                    <a:pt x="3790" y="21593"/>
                  </a:lnTo>
                  <a:lnTo>
                    <a:pt x="2085" y="21593"/>
                  </a:lnTo>
                  <a:lnTo>
                    <a:pt x="1546" y="20609"/>
                  </a:lnTo>
                  <a:cubicBezTo>
                    <a:pt x="1331" y="20211"/>
                    <a:pt x="1119" y="19802"/>
                    <a:pt x="920" y="19375"/>
                  </a:cubicBezTo>
                  <a:cubicBezTo>
                    <a:pt x="822" y="19161"/>
                    <a:pt x="726" y="18944"/>
                    <a:pt x="639" y="18721"/>
                  </a:cubicBezTo>
                  <a:cubicBezTo>
                    <a:pt x="552" y="18497"/>
                    <a:pt x="471" y="18269"/>
                    <a:pt x="399" y="18036"/>
                  </a:cubicBezTo>
                  <a:cubicBezTo>
                    <a:pt x="329" y="17803"/>
                    <a:pt x="267" y="17566"/>
                    <a:pt x="216" y="17326"/>
                  </a:cubicBezTo>
                  <a:cubicBezTo>
                    <a:pt x="192" y="17206"/>
                    <a:pt x="167" y="17085"/>
                    <a:pt x="147" y="16964"/>
                  </a:cubicBezTo>
                  <a:lnTo>
                    <a:pt x="117" y="16782"/>
                  </a:lnTo>
                  <a:lnTo>
                    <a:pt x="92" y="16600"/>
                  </a:lnTo>
                  <a:cubicBezTo>
                    <a:pt x="27" y="16114"/>
                    <a:pt x="0" y="15625"/>
                    <a:pt x="0" y="15141"/>
                  </a:cubicBezTo>
                  <a:cubicBezTo>
                    <a:pt x="2" y="14188"/>
                    <a:pt x="88" y="13235"/>
                    <a:pt x="256" y="12298"/>
                  </a:cubicBezTo>
                  <a:cubicBezTo>
                    <a:pt x="424" y="11363"/>
                    <a:pt x="681" y="10445"/>
                    <a:pt x="1027" y="9575"/>
                  </a:cubicBezTo>
                  <a:cubicBezTo>
                    <a:pt x="1723" y="7834"/>
                    <a:pt x="2730" y="6276"/>
                    <a:pt x="3917" y="4949"/>
                  </a:cubicBezTo>
                  <a:cubicBezTo>
                    <a:pt x="4512" y="4286"/>
                    <a:pt x="5154" y="3681"/>
                    <a:pt x="5833" y="3137"/>
                  </a:cubicBezTo>
                  <a:cubicBezTo>
                    <a:pt x="6513" y="2594"/>
                    <a:pt x="7228" y="2110"/>
                    <a:pt x="7975" y="1699"/>
                  </a:cubicBezTo>
                  <a:cubicBezTo>
                    <a:pt x="9470" y="881"/>
                    <a:pt x="11080" y="341"/>
                    <a:pt x="12729" y="112"/>
                  </a:cubicBezTo>
                  <a:cubicBezTo>
                    <a:pt x="13141" y="56"/>
                    <a:pt x="13557" y="21"/>
                    <a:pt x="13972" y="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99" name="Freeform: Shape 15"/>
            <p:cNvSpPr/>
            <p:nvPr/>
          </p:nvSpPr>
          <p:spPr>
            <a:xfrm>
              <a:off x="15949" y="185606"/>
              <a:ext cx="3977605" cy="32338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0170"/>
                  </a:moveTo>
                  <a:lnTo>
                    <a:pt x="21600" y="21600"/>
                  </a:lnTo>
                  <a:lnTo>
                    <a:pt x="20132" y="21600"/>
                  </a:lnTo>
                  <a:lnTo>
                    <a:pt x="20355" y="21398"/>
                  </a:lnTo>
                  <a:cubicBezTo>
                    <a:pt x="20662" y="21115"/>
                    <a:pt x="20960" y="20834"/>
                    <a:pt x="21243" y="20551"/>
                  </a:cubicBezTo>
                  <a:close/>
                  <a:moveTo>
                    <a:pt x="14630" y="0"/>
                  </a:moveTo>
                  <a:cubicBezTo>
                    <a:pt x="17338" y="0"/>
                    <a:pt x="19634" y="953"/>
                    <a:pt x="21447" y="2586"/>
                  </a:cubicBezTo>
                  <a:lnTo>
                    <a:pt x="21600" y="2740"/>
                  </a:lnTo>
                  <a:lnTo>
                    <a:pt x="21600" y="6583"/>
                  </a:lnTo>
                  <a:lnTo>
                    <a:pt x="21327" y="6162"/>
                  </a:lnTo>
                  <a:cubicBezTo>
                    <a:pt x="20535" y="5064"/>
                    <a:pt x="19585" y="4211"/>
                    <a:pt x="18503" y="3626"/>
                  </a:cubicBezTo>
                  <a:cubicBezTo>
                    <a:pt x="17348" y="3003"/>
                    <a:pt x="16046" y="2686"/>
                    <a:pt x="14630" y="2686"/>
                  </a:cubicBezTo>
                  <a:cubicBezTo>
                    <a:pt x="13129" y="2686"/>
                    <a:pt x="11608" y="3026"/>
                    <a:pt x="10110" y="3698"/>
                  </a:cubicBezTo>
                  <a:cubicBezTo>
                    <a:pt x="8652" y="4350"/>
                    <a:pt x="7264" y="5311"/>
                    <a:pt x="6095" y="6475"/>
                  </a:cubicBezTo>
                  <a:cubicBezTo>
                    <a:pt x="4906" y="7660"/>
                    <a:pt x="3971" y="9008"/>
                    <a:pt x="3317" y="10481"/>
                  </a:cubicBezTo>
                  <a:cubicBezTo>
                    <a:pt x="2649" y="11986"/>
                    <a:pt x="2310" y="13555"/>
                    <a:pt x="2310" y="15142"/>
                  </a:cubicBezTo>
                  <a:cubicBezTo>
                    <a:pt x="2310" y="16741"/>
                    <a:pt x="2851" y="17675"/>
                    <a:pt x="3977" y="19471"/>
                  </a:cubicBezTo>
                  <a:cubicBezTo>
                    <a:pt x="4249" y="19904"/>
                    <a:pt x="4530" y="20352"/>
                    <a:pt x="4817" y="20845"/>
                  </a:cubicBezTo>
                  <a:cubicBezTo>
                    <a:pt x="4954" y="21080"/>
                    <a:pt x="5092" y="21307"/>
                    <a:pt x="5231" y="21525"/>
                  </a:cubicBezTo>
                  <a:lnTo>
                    <a:pt x="5280" y="21600"/>
                  </a:lnTo>
                  <a:lnTo>
                    <a:pt x="2450" y="21600"/>
                  </a:lnTo>
                  <a:lnTo>
                    <a:pt x="2376" y="21477"/>
                  </a:lnTo>
                  <a:cubicBezTo>
                    <a:pt x="1145" y="19498"/>
                    <a:pt x="0" y="17886"/>
                    <a:pt x="0" y="15142"/>
                  </a:cubicBezTo>
                  <a:cubicBezTo>
                    <a:pt x="0" y="6779"/>
                    <a:pt x="7367" y="0"/>
                    <a:pt x="14630" y="0"/>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100" name="Freeform: Shape 16"/>
            <p:cNvSpPr/>
            <p:nvPr/>
          </p:nvSpPr>
          <p:spPr>
            <a:xfrm>
              <a:off x="15949" y="185606"/>
              <a:ext cx="3977605" cy="32338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442"/>
                  </a:moveTo>
                  <a:lnTo>
                    <a:pt x="21600" y="21600"/>
                  </a:lnTo>
                  <a:lnTo>
                    <a:pt x="19380" y="21600"/>
                  </a:lnTo>
                  <a:lnTo>
                    <a:pt x="20055" y="20989"/>
                  </a:lnTo>
                  <a:cubicBezTo>
                    <a:pt x="20357" y="20711"/>
                    <a:pt x="20649" y="20436"/>
                    <a:pt x="20925" y="20160"/>
                  </a:cubicBezTo>
                  <a:close/>
                  <a:moveTo>
                    <a:pt x="14630" y="0"/>
                  </a:moveTo>
                  <a:cubicBezTo>
                    <a:pt x="17338" y="0"/>
                    <a:pt x="19634" y="953"/>
                    <a:pt x="21447" y="2586"/>
                  </a:cubicBezTo>
                  <a:lnTo>
                    <a:pt x="21600" y="2740"/>
                  </a:lnTo>
                  <a:lnTo>
                    <a:pt x="21600" y="7507"/>
                  </a:lnTo>
                  <a:lnTo>
                    <a:pt x="21521" y="7354"/>
                  </a:lnTo>
                  <a:cubicBezTo>
                    <a:pt x="21349" y="7058"/>
                    <a:pt x="21167" y="6776"/>
                    <a:pt x="20973" y="6507"/>
                  </a:cubicBezTo>
                  <a:cubicBezTo>
                    <a:pt x="20225" y="5470"/>
                    <a:pt x="19328" y="4665"/>
                    <a:pt x="18308" y="4113"/>
                  </a:cubicBezTo>
                  <a:cubicBezTo>
                    <a:pt x="17215" y="3523"/>
                    <a:pt x="15978" y="3224"/>
                    <a:pt x="14630" y="3224"/>
                  </a:cubicBezTo>
                  <a:cubicBezTo>
                    <a:pt x="13206" y="3224"/>
                    <a:pt x="11700" y="3561"/>
                    <a:pt x="10276" y="4199"/>
                  </a:cubicBezTo>
                  <a:cubicBezTo>
                    <a:pt x="8866" y="4830"/>
                    <a:pt x="7524" y="5758"/>
                    <a:pt x="6395" y="6883"/>
                  </a:cubicBezTo>
                  <a:cubicBezTo>
                    <a:pt x="5267" y="8007"/>
                    <a:pt x="4345" y="9336"/>
                    <a:pt x="3728" y="10727"/>
                  </a:cubicBezTo>
                  <a:cubicBezTo>
                    <a:pt x="3093" y="12156"/>
                    <a:pt x="2772" y="13641"/>
                    <a:pt x="2772" y="15142"/>
                  </a:cubicBezTo>
                  <a:cubicBezTo>
                    <a:pt x="2772" y="16577"/>
                    <a:pt x="3255" y="17409"/>
                    <a:pt x="4350" y="19154"/>
                  </a:cubicBezTo>
                  <a:cubicBezTo>
                    <a:pt x="4624" y="19591"/>
                    <a:pt x="4907" y="20043"/>
                    <a:pt x="5199" y="20543"/>
                  </a:cubicBezTo>
                  <a:cubicBezTo>
                    <a:pt x="5328" y="20764"/>
                    <a:pt x="5458" y="20978"/>
                    <a:pt x="5588" y="21183"/>
                  </a:cubicBezTo>
                  <a:lnTo>
                    <a:pt x="5863" y="21600"/>
                  </a:lnTo>
                  <a:lnTo>
                    <a:pt x="2450" y="21600"/>
                  </a:lnTo>
                  <a:lnTo>
                    <a:pt x="2376" y="21477"/>
                  </a:lnTo>
                  <a:cubicBezTo>
                    <a:pt x="1145" y="19498"/>
                    <a:pt x="0" y="17886"/>
                    <a:pt x="0" y="15142"/>
                  </a:cubicBezTo>
                  <a:cubicBezTo>
                    <a:pt x="0" y="6779"/>
                    <a:pt x="7367" y="0"/>
                    <a:pt x="14630" y="0"/>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grpSp>
      <p:grpSp>
        <p:nvGrpSpPr>
          <p:cNvPr id="107" name="Group 18"/>
          <p:cNvGrpSpPr/>
          <p:nvPr/>
        </p:nvGrpSpPr>
        <p:grpSpPr>
          <a:xfrm>
            <a:off x="4616820" y="857249"/>
            <a:ext cx="3811056" cy="2349800"/>
            <a:chOff x="0" y="0"/>
            <a:chExt cx="3811055" cy="2349798"/>
          </a:xfrm>
        </p:grpSpPr>
        <p:sp>
          <p:nvSpPr>
            <p:cNvPr id="102" name="Freeform: Shape 19"/>
            <p:cNvSpPr/>
            <p:nvPr/>
          </p:nvSpPr>
          <p:spPr>
            <a:xfrm>
              <a:off x="8616" y="0"/>
              <a:ext cx="3802440" cy="2333890"/>
            </a:xfrm>
            <a:custGeom>
              <a:avLst/>
              <a:gdLst/>
              <a:ahLst/>
              <a:cxnLst>
                <a:cxn ang="0">
                  <a:pos x="wd2" y="hd2"/>
                </a:cxn>
                <a:cxn ang="5400000">
                  <a:pos x="wd2" y="hd2"/>
                </a:cxn>
                <a:cxn ang="10800000">
                  <a:pos x="wd2" y="hd2"/>
                </a:cxn>
                <a:cxn ang="16200000">
                  <a:pos x="wd2" y="hd2"/>
                </a:cxn>
              </a:cxnLst>
              <a:rect l="0" t="0" r="r" b="b"/>
              <a:pathLst>
                <a:path w="21598" h="21598" fill="norm" stroke="1" extrusionOk="0">
                  <a:moveTo>
                    <a:pt x="622" y="0"/>
                  </a:moveTo>
                  <a:lnTo>
                    <a:pt x="874" y="0"/>
                  </a:lnTo>
                  <a:lnTo>
                    <a:pt x="864" y="35"/>
                  </a:lnTo>
                  <a:lnTo>
                    <a:pt x="815" y="214"/>
                  </a:lnTo>
                  <a:cubicBezTo>
                    <a:pt x="783" y="333"/>
                    <a:pt x="750" y="453"/>
                    <a:pt x="720" y="575"/>
                  </a:cubicBezTo>
                  <a:cubicBezTo>
                    <a:pt x="691" y="696"/>
                    <a:pt x="659" y="816"/>
                    <a:pt x="632" y="939"/>
                  </a:cubicBezTo>
                  <a:cubicBezTo>
                    <a:pt x="518" y="1427"/>
                    <a:pt x="421" y="1926"/>
                    <a:pt x="345" y="2433"/>
                  </a:cubicBezTo>
                  <a:cubicBezTo>
                    <a:pt x="190" y="3444"/>
                    <a:pt x="111" y="4486"/>
                    <a:pt x="111" y="5527"/>
                  </a:cubicBezTo>
                  <a:cubicBezTo>
                    <a:pt x="113" y="6046"/>
                    <a:pt x="145" y="6564"/>
                    <a:pt x="209" y="7072"/>
                  </a:cubicBezTo>
                  <a:cubicBezTo>
                    <a:pt x="277" y="7579"/>
                    <a:pt x="376" y="8075"/>
                    <a:pt x="509" y="8550"/>
                  </a:cubicBezTo>
                  <a:cubicBezTo>
                    <a:pt x="540" y="8669"/>
                    <a:pt x="577" y="8786"/>
                    <a:pt x="612" y="8903"/>
                  </a:cubicBezTo>
                  <a:cubicBezTo>
                    <a:pt x="650" y="9018"/>
                    <a:pt x="686" y="9135"/>
                    <a:pt x="727" y="9248"/>
                  </a:cubicBezTo>
                  <a:cubicBezTo>
                    <a:pt x="805" y="9477"/>
                    <a:pt x="892" y="9698"/>
                    <a:pt x="981" y="9917"/>
                  </a:cubicBezTo>
                  <a:cubicBezTo>
                    <a:pt x="1070" y="10137"/>
                    <a:pt x="1166" y="10351"/>
                    <a:pt x="1262" y="10564"/>
                  </a:cubicBezTo>
                  <a:cubicBezTo>
                    <a:pt x="1360" y="10775"/>
                    <a:pt x="1461" y="10984"/>
                    <a:pt x="1563" y="11192"/>
                  </a:cubicBezTo>
                  <a:cubicBezTo>
                    <a:pt x="1767" y="11609"/>
                    <a:pt x="1980" y="12017"/>
                    <a:pt x="2189" y="12434"/>
                  </a:cubicBezTo>
                  <a:cubicBezTo>
                    <a:pt x="2294" y="12642"/>
                    <a:pt x="2399" y="12852"/>
                    <a:pt x="2502" y="13064"/>
                  </a:cubicBezTo>
                  <a:cubicBezTo>
                    <a:pt x="2605" y="13275"/>
                    <a:pt x="2707" y="13498"/>
                    <a:pt x="2807" y="13702"/>
                  </a:cubicBezTo>
                  <a:cubicBezTo>
                    <a:pt x="2905" y="13911"/>
                    <a:pt x="3009" y="14114"/>
                    <a:pt x="3111" y="14318"/>
                  </a:cubicBezTo>
                  <a:cubicBezTo>
                    <a:pt x="3216" y="14519"/>
                    <a:pt x="3321" y="14720"/>
                    <a:pt x="3429" y="14913"/>
                  </a:cubicBezTo>
                  <a:cubicBezTo>
                    <a:pt x="3645" y="15303"/>
                    <a:pt x="3870" y="15679"/>
                    <a:pt x="4104" y="16035"/>
                  </a:cubicBezTo>
                  <a:cubicBezTo>
                    <a:pt x="4573" y="16747"/>
                    <a:pt x="5079" y="17382"/>
                    <a:pt x="5620" y="17908"/>
                  </a:cubicBezTo>
                  <a:cubicBezTo>
                    <a:pt x="5891" y="18170"/>
                    <a:pt x="6169" y="18410"/>
                    <a:pt x="6458" y="18612"/>
                  </a:cubicBezTo>
                  <a:cubicBezTo>
                    <a:pt x="6744" y="18820"/>
                    <a:pt x="7040" y="18996"/>
                    <a:pt x="7342" y="19145"/>
                  </a:cubicBezTo>
                  <a:cubicBezTo>
                    <a:pt x="7643" y="19294"/>
                    <a:pt x="7951" y="19414"/>
                    <a:pt x="8263" y="19512"/>
                  </a:cubicBezTo>
                  <a:cubicBezTo>
                    <a:pt x="8575" y="19608"/>
                    <a:pt x="8893" y="19674"/>
                    <a:pt x="9213" y="19718"/>
                  </a:cubicBezTo>
                  <a:cubicBezTo>
                    <a:pt x="9532" y="19762"/>
                    <a:pt x="9855" y="19782"/>
                    <a:pt x="10180" y="19782"/>
                  </a:cubicBezTo>
                  <a:cubicBezTo>
                    <a:pt x="10261" y="19782"/>
                    <a:pt x="10343" y="19785"/>
                    <a:pt x="10420" y="19780"/>
                  </a:cubicBezTo>
                  <a:lnTo>
                    <a:pt x="10538" y="19775"/>
                  </a:lnTo>
                  <a:lnTo>
                    <a:pt x="10655" y="19766"/>
                  </a:lnTo>
                  <a:cubicBezTo>
                    <a:pt x="10811" y="19755"/>
                    <a:pt x="10967" y="19731"/>
                    <a:pt x="11121" y="19703"/>
                  </a:cubicBezTo>
                  <a:cubicBezTo>
                    <a:pt x="11740" y="19586"/>
                    <a:pt x="12342" y="19331"/>
                    <a:pt x="12921" y="18955"/>
                  </a:cubicBezTo>
                  <a:cubicBezTo>
                    <a:pt x="13211" y="18768"/>
                    <a:pt x="13494" y="18547"/>
                    <a:pt x="13772" y="18306"/>
                  </a:cubicBezTo>
                  <a:cubicBezTo>
                    <a:pt x="14051" y="18065"/>
                    <a:pt x="14325" y="17798"/>
                    <a:pt x="14595" y="17516"/>
                  </a:cubicBezTo>
                  <a:cubicBezTo>
                    <a:pt x="14864" y="17233"/>
                    <a:pt x="15129" y="16931"/>
                    <a:pt x="15394" y="16622"/>
                  </a:cubicBezTo>
                  <a:cubicBezTo>
                    <a:pt x="15526" y="16467"/>
                    <a:pt x="15657" y="16308"/>
                    <a:pt x="15788" y="16148"/>
                  </a:cubicBezTo>
                  <a:lnTo>
                    <a:pt x="16187" y="15657"/>
                  </a:lnTo>
                  <a:cubicBezTo>
                    <a:pt x="16726" y="14998"/>
                    <a:pt x="17268" y="14368"/>
                    <a:pt x="17788" y="13720"/>
                  </a:cubicBezTo>
                  <a:cubicBezTo>
                    <a:pt x="18307" y="13073"/>
                    <a:pt x="18804" y="12407"/>
                    <a:pt x="19243" y="11682"/>
                  </a:cubicBezTo>
                  <a:cubicBezTo>
                    <a:pt x="19462" y="11318"/>
                    <a:pt x="19667" y="10942"/>
                    <a:pt x="19850" y="10546"/>
                  </a:cubicBezTo>
                  <a:cubicBezTo>
                    <a:pt x="20033" y="10150"/>
                    <a:pt x="20197" y="9737"/>
                    <a:pt x="20334" y="9303"/>
                  </a:cubicBezTo>
                  <a:cubicBezTo>
                    <a:pt x="20609" y="8439"/>
                    <a:pt x="20778" y="7494"/>
                    <a:pt x="20840" y="6513"/>
                  </a:cubicBezTo>
                  <a:cubicBezTo>
                    <a:pt x="20855" y="6267"/>
                    <a:pt x="20865" y="6020"/>
                    <a:pt x="20869" y="5771"/>
                  </a:cubicBezTo>
                  <a:cubicBezTo>
                    <a:pt x="20870" y="5647"/>
                    <a:pt x="20871" y="5523"/>
                    <a:pt x="20870" y="5393"/>
                  </a:cubicBezTo>
                  <a:cubicBezTo>
                    <a:pt x="20869" y="5264"/>
                    <a:pt x="20870" y="5136"/>
                    <a:pt x="20867" y="5008"/>
                  </a:cubicBezTo>
                  <a:cubicBezTo>
                    <a:pt x="20861" y="4494"/>
                    <a:pt x="20845" y="3980"/>
                    <a:pt x="20817" y="3468"/>
                  </a:cubicBezTo>
                  <a:cubicBezTo>
                    <a:pt x="20761" y="2443"/>
                    <a:pt x="20665" y="1421"/>
                    <a:pt x="20516" y="416"/>
                  </a:cubicBezTo>
                  <a:lnTo>
                    <a:pt x="20442" y="0"/>
                  </a:lnTo>
                  <a:lnTo>
                    <a:pt x="20914" y="0"/>
                  </a:lnTo>
                  <a:lnTo>
                    <a:pt x="20965" y="237"/>
                  </a:lnTo>
                  <a:cubicBezTo>
                    <a:pt x="21158" y="1259"/>
                    <a:pt x="21310" y="2302"/>
                    <a:pt x="21417" y="3357"/>
                  </a:cubicBezTo>
                  <a:cubicBezTo>
                    <a:pt x="21471" y="3885"/>
                    <a:pt x="21514" y="4415"/>
                    <a:pt x="21547" y="4948"/>
                  </a:cubicBezTo>
                  <a:cubicBezTo>
                    <a:pt x="21557" y="5081"/>
                    <a:pt x="21563" y="5214"/>
                    <a:pt x="21570" y="5347"/>
                  </a:cubicBezTo>
                  <a:cubicBezTo>
                    <a:pt x="21578" y="5479"/>
                    <a:pt x="21584" y="5616"/>
                    <a:pt x="21589" y="5754"/>
                  </a:cubicBezTo>
                  <a:cubicBezTo>
                    <a:pt x="21597" y="6029"/>
                    <a:pt x="21600" y="6306"/>
                    <a:pt x="21596" y="6583"/>
                  </a:cubicBezTo>
                  <a:cubicBezTo>
                    <a:pt x="21586" y="7138"/>
                    <a:pt x="21546" y="7697"/>
                    <a:pt x="21473" y="8249"/>
                  </a:cubicBezTo>
                  <a:cubicBezTo>
                    <a:pt x="21398" y="8801"/>
                    <a:pt x="21290" y="9345"/>
                    <a:pt x="21147" y="9867"/>
                  </a:cubicBezTo>
                  <a:cubicBezTo>
                    <a:pt x="20863" y="10914"/>
                    <a:pt x="20448" y="11862"/>
                    <a:pt x="19977" y="12693"/>
                  </a:cubicBezTo>
                  <a:cubicBezTo>
                    <a:pt x="19507" y="13529"/>
                    <a:pt x="18985" y="14262"/>
                    <a:pt x="18462" y="14960"/>
                  </a:cubicBezTo>
                  <a:cubicBezTo>
                    <a:pt x="17937" y="15656"/>
                    <a:pt x="17406" y="16314"/>
                    <a:pt x="16892" y="16982"/>
                  </a:cubicBezTo>
                  <a:lnTo>
                    <a:pt x="16502" y="17490"/>
                  </a:lnTo>
                  <a:cubicBezTo>
                    <a:pt x="16369" y="17661"/>
                    <a:pt x="16236" y="17832"/>
                    <a:pt x="16100" y="18000"/>
                  </a:cubicBezTo>
                  <a:cubicBezTo>
                    <a:pt x="15829" y="18338"/>
                    <a:pt x="15552" y="18669"/>
                    <a:pt x="15262" y="18985"/>
                  </a:cubicBezTo>
                  <a:cubicBezTo>
                    <a:pt x="14973" y="19301"/>
                    <a:pt x="14676" y="19607"/>
                    <a:pt x="14364" y="19886"/>
                  </a:cubicBezTo>
                  <a:cubicBezTo>
                    <a:pt x="14052" y="20164"/>
                    <a:pt x="13729" y="20423"/>
                    <a:pt x="13392" y="20645"/>
                  </a:cubicBezTo>
                  <a:cubicBezTo>
                    <a:pt x="12720" y="21097"/>
                    <a:pt x="11995" y="21399"/>
                    <a:pt x="11261" y="21525"/>
                  </a:cubicBezTo>
                  <a:cubicBezTo>
                    <a:pt x="11078" y="21555"/>
                    <a:pt x="10894" y="21579"/>
                    <a:pt x="10711" y="21589"/>
                  </a:cubicBezTo>
                  <a:lnTo>
                    <a:pt x="10573" y="21597"/>
                  </a:lnTo>
                  <a:lnTo>
                    <a:pt x="10435" y="21598"/>
                  </a:lnTo>
                  <a:cubicBezTo>
                    <a:pt x="10343" y="21600"/>
                    <a:pt x="10255" y="21595"/>
                    <a:pt x="10165" y="21593"/>
                  </a:cubicBezTo>
                  <a:cubicBezTo>
                    <a:pt x="9988" y="21589"/>
                    <a:pt x="9809" y="21573"/>
                    <a:pt x="9630" y="21558"/>
                  </a:cubicBezTo>
                  <a:cubicBezTo>
                    <a:pt x="9452" y="21535"/>
                    <a:pt x="9273" y="21514"/>
                    <a:pt x="9095" y="21479"/>
                  </a:cubicBezTo>
                  <a:cubicBezTo>
                    <a:pt x="8738" y="21414"/>
                    <a:pt x="8381" y="21324"/>
                    <a:pt x="8028" y="21198"/>
                  </a:cubicBezTo>
                  <a:cubicBezTo>
                    <a:pt x="7675" y="21072"/>
                    <a:pt x="7326" y="20911"/>
                    <a:pt x="6985" y="20713"/>
                  </a:cubicBezTo>
                  <a:cubicBezTo>
                    <a:pt x="6645" y="20515"/>
                    <a:pt x="6313" y="20278"/>
                    <a:pt x="5994" y="20009"/>
                  </a:cubicBezTo>
                  <a:cubicBezTo>
                    <a:pt x="5676" y="19737"/>
                    <a:pt x="5371" y="19432"/>
                    <a:pt x="5084" y="19094"/>
                  </a:cubicBezTo>
                  <a:cubicBezTo>
                    <a:pt x="4509" y="18420"/>
                    <a:pt x="4004" y="17631"/>
                    <a:pt x="3562" y="16787"/>
                  </a:cubicBezTo>
                  <a:cubicBezTo>
                    <a:pt x="3342" y="16363"/>
                    <a:pt x="3137" y="15925"/>
                    <a:pt x="2943" y="15479"/>
                  </a:cubicBezTo>
                  <a:cubicBezTo>
                    <a:pt x="2749" y="15033"/>
                    <a:pt x="2567" y="14578"/>
                    <a:pt x="2396" y="14115"/>
                  </a:cubicBezTo>
                  <a:cubicBezTo>
                    <a:pt x="2308" y="13882"/>
                    <a:pt x="2228" y="13663"/>
                    <a:pt x="2141" y="13439"/>
                  </a:cubicBezTo>
                  <a:cubicBezTo>
                    <a:pt x="2054" y="13216"/>
                    <a:pt x="1966" y="12994"/>
                    <a:pt x="1875" y="12773"/>
                  </a:cubicBezTo>
                  <a:lnTo>
                    <a:pt x="1322" y="11449"/>
                  </a:lnTo>
                  <a:cubicBezTo>
                    <a:pt x="1230" y="11226"/>
                    <a:pt x="1140" y="11002"/>
                    <a:pt x="1051" y="10775"/>
                  </a:cubicBezTo>
                  <a:cubicBezTo>
                    <a:pt x="963" y="10548"/>
                    <a:pt x="875" y="10320"/>
                    <a:pt x="794" y="10086"/>
                  </a:cubicBezTo>
                  <a:cubicBezTo>
                    <a:pt x="630" y="9620"/>
                    <a:pt x="479" y="9139"/>
                    <a:pt x="359" y="8641"/>
                  </a:cubicBezTo>
                  <a:cubicBezTo>
                    <a:pt x="237" y="8144"/>
                    <a:pt x="147" y="7629"/>
                    <a:pt x="86" y="7108"/>
                  </a:cubicBezTo>
                  <a:cubicBezTo>
                    <a:pt x="27" y="6586"/>
                    <a:pt x="0" y="6056"/>
                    <a:pt x="0" y="5527"/>
                  </a:cubicBezTo>
                  <a:cubicBezTo>
                    <a:pt x="4" y="3946"/>
                    <a:pt x="153" y="2368"/>
                    <a:pt x="438" y="842"/>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103" name="Freeform: Shape 20"/>
            <p:cNvSpPr/>
            <p:nvPr/>
          </p:nvSpPr>
          <p:spPr>
            <a:xfrm>
              <a:off x="49630" y="0"/>
              <a:ext cx="3720412" cy="2189218"/>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672" y="0"/>
                  </a:moveTo>
                  <a:lnTo>
                    <a:pt x="1515" y="0"/>
                  </a:lnTo>
                  <a:lnTo>
                    <a:pt x="1167" y="1224"/>
                  </a:lnTo>
                  <a:cubicBezTo>
                    <a:pt x="1052" y="1692"/>
                    <a:pt x="951" y="2169"/>
                    <a:pt x="869" y="2656"/>
                  </a:cubicBezTo>
                  <a:cubicBezTo>
                    <a:pt x="704" y="3627"/>
                    <a:pt x="618" y="4636"/>
                    <a:pt x="619" y="5646"/>
                  </a:cubicBezTo>
                  <a:cubicBezTo>
                    <a:pt x="622" y="6142"/>
                    <a:pt x="652" y="6634"/>
                    <a:pt x="724" y="7109"/>
                  </a:cubicBezTo>
                  <a:cubicBezTo>
                    <a:pt x="795" y="7585"/>
                    <a:pt x="905" y="8040"/>
                    <a:pt x="1036" y="8479"/>
                  </a:cubicBezTo>
                  <a:cubicBezTo>
                    <a:pt x="1102" y="8697"/>
                    <a:pt x="1176" y="8912"/>
                    <a:pt x="1253" y="9123"/>
                  </a:cubicBezTo>
                  <a:cubicBezTo>
                    <a:pt x="1332" y="9334"/>
                    <a:pt x="1416" y="9542"/>
                    <a:pt x="1503" y="9747"/>
                  </a:cubicBezTo>
                  <a:cubicBezTo>
                    <a:pt x="1680" y="10157"/>
                    <a:pt x="1877" y="10554"/>
                    <a:pt x="2080" y="10953"/>
                  </a:cubicBezTo>
                  <a:cubicBezTo>
                    <a:pt x="2283" y="11353"/>
                    <a:pt x="2496" y="11753"/>
                    <a:pt x="2704" y="12168"/>
                  </a:cubicBezTo>
                  <a:cubicBezTo>
                    <a:pt x="2809" y="12375"/>
                    <a:pt x="2912" y="12587"/>
                    <a:pt x="3015" y="12803"/>
                  </a:cubicBezTo>
                  <a:lnTo>
                    <a:pt x="3164" y="13114"/>
                  </a:lnTo>
                  <a:cubicBezTo>
                    <a:pt x="3213" y="13213"/>
                    <a:pt x="3260" y="13315"/>
                    <a:pt x="3310" y="13412"/>
                  </a:cubicBezTo>
                  <a:cubicBezTo>
                    <a:pt x="3704" y="14200"/>
                    <a:pt x="4132" y="14926"/>
                    <a:pt x="4566" y="15614"/>
                  </a:cubicBezTo>
                  <a:cubicBezTo>
                    <a:pt x="4784" y="15957"/>
                    <a:pt x="5006" y="16288"/>
                    <a:pt x="5233" y="16605"/>
                  </a:cubicBezTo>
                  <a:cubicBezTo>
                    <a:pt x="5461" y="16923"/>
                    <a:pt x="5692" y="17230"/>
                    <a:pt x="5933" y="17518"/>
                  </a:cubicBezTo>
                  <a:cubicBezTo>
                    <a:pt x="6411" y="18097"/>
                    <a:pt x="6927" y="18615"/>
                    <a:pt x="7495" y="18963"/>
                  </a:cubicBezTo>
                  <a:cubicBezTo>
                    <a:pt x="7777" y="19138"/>
                    <a:pt x="8070" y="19271"/>
                    <a:pt x="8368" y="19372"/>
                  </a:cubicBezTo>
                  <a:cubicBezTo>
                    <a:pt x="8443" y="19395"/>
                    <a:pt x="8517" y="19423"/>
                    <a:pt x="8592" y="19443"/>
                  </a:cubicBezTo>
                  <a:lnTo>
                    <a:pt x="8818" y="19504"/>
                  </a:lnTo>
                  <a:cubicBezTo>
                    <a:pt x="8970" y="19536"/>
                    <a:pt x="9121" y="19570"/>
                    <a:pt x="9274" y="19590"/>
                  </a:cubicBezTo>
                  <a:cubicBezTo>
                    <a:pt x="9350" y="19602"/>
                    <a:pt x="9427" y="19613"/>
                    <a:pt x="9503" y="19618"/>
                  </a:cubicBezTo>
                  <a:cubicBezTo>
                    <a:pt x="9580" y="19624"/>
                    <a:pt x="9656" y="19634"/>
                    <a:pt x="9733" y="19638"/>
                  </a:cubicBezTo>
                  <a:lnTo>
                    <a:pt x="9964" y="19646"/>
                  </a:lnTo>
                  <a:cubicBezTo>
                    <a:pt x="10041" y="19649"/>
                    <a:pt x="10118" y="19645"/>
                    <a:pt x="10195" y="19645"/>
                  </a:cubicBezTo>
                  <a:lnTo>
                    <a:pt x="10311" y="19643"/>
                  </a:lnTo>
                  <a:cubicBezTo>
                    <a:pt x="10349" y="19641"/>
                    <a:pt x="10385" y="19637"/>
                    <a:pt x="10423" y="19635"/>
                  </a:cubicBezTo>
                  <a:cubicBezTo>
                    <a:pt x="10460" y="19632"/>
                    <a:pt x="10497" y="19630"/>
                    <a:pt x="10534" y="19626"/>
                  </a:cubicBezTo>
                  <a:lnTo>
                    <a:pt x="10645" y="19611"/>
                  </a:lnTo>
                  <a:cubicBezTo>
                    <a:pt x="10792" y="19592"/>
                    <a:pt x="10939" y="19560"/>
                    <a:pt x="11084" y="19524"/>
                  </a:cubicBezTo>
                  <a:cubicBezTo>
                    <a:pt x="11666" y="19369"/>
                    <a:pt x="12225" y="19066"/>
                    <a:pt x="12758" y="18642"/>
                  </a:cubicBezTo>
                  <a:cubicBezTo>
                    <a:pt x="13293" y="18222"/>
                    <a:pt x="13802" y="17684"/>
                    <a:pt x="14305" y="17095"/>
                  </a:cubicBezTo>
                  <a:cubicBezTo>
                    <a:pt x="14431" y="16948"/>
                    <a:pt x="14556" y="16795"/>
                    <a:pt x="14680" y="16640"/>
                  </a:cubicBezTo>
                  <a:cubicBezTo>
                    <a:pt x="14805" y="16486"/>
                    <a:pt x="14930" y="16330"/>
                    <a:pt x="15055" y="16171"/>
                  </a:cubicBezTo>
                  <a:lnTo>
                    <a:pt x="15815" y="15196"/>
                  </a:lnTo>
                  <a:cubicBezTo>
                    <a:pt x="16336" y="14532"/>
                    <a:pt x="16862" y="13914"/>
                    <a:pt x="17376" y="13308"/>
                  </a:cubicBezTo>
                  <a:cubicBezTo>
                    <a:pt x="17889" y="12703"/>
                    <a:pt x="18384" y="12091"/>
                    <a:pt x="18830" y="11432"/>
                  </a:cubicBezTo>
                  <a:cubicBezTo>
                    <a:pt x="19277" y="10773"/>
                    <a:pt x="19681" y="10072"/>
                    <a:pt x="19993" y="9280"/>
                  </a:cubicBezTo>
                  <a:cubicBezTo>
                    <a:pt x="20150" y="8885"/>
                    <a:pt x="20283" y="8468"/>
                    <a:pt x="20390" y="8030"/>
                  </a:cubicBezTo>
                  <a:cubicBezTo>
                    <a:pt x="20497" y="7593"/>
                    <a:pt x="20574" y="7134"/>
                    <a:pt x="20631" y="6664"/>
                  </a:cubicBezTo>
                  <a:cubicBezTo>
                    <a:pt x="20659" y="6429"/>
                    <a:pt x="20682" y="6189"/>
                    <a:pt x="20698" y="5947"/>
                  </a:cubicBezTo>
                  <a:cubicBezTo>
                    <a:pt x="20702" y="5887"/>
                    <a:pt x="20705" y="5826"/>
                    <a:pt x="20709" y="5766"/>
                  </a:cubicBezTo>
                  <a:cubicBezTo>
                    <a:pt x="20712" y="5705"/>
                    <a:pt x="20716" y="5645"/>
                    <a:pt x="20717" y="5580"/>
                  </a:cubicBezTo>
                  <a:lnTo>
                    <a:pt x="20729" y="5198"/>
                  </a:lnTo>
                  <a:cubicBezTo>
                    <a:pt x="20740" y="4687"/>
                    <a:pt x="20733" y="4176"/>
                    <a:pt x="20708" y="3668"/>
                  </a:cubicBezTo>
                  <a:cubicBezTo>
                    <a:pt x="20684" y="3159"/>
                    <a:pt x="20637" y="2654"/>
                    <a:pt x="20574" y="2156"/>
                  </a:cubicBezTo>
                  <a:cubicBezTo>
                    <a:pt x="20511" y="1659"/>
                    <a:pt x="20431" y="1167"/>
                    <a:pt x="20347" y="681"/>
                  </a:cubicBezTo>
                  <a:lnTo>
                    <a:pt x="20221" y="0"/>
                  </a:lnTo>
                  <a:lnTo>
                    <a:pt x="21172" y="0"/>
                  </a:lnTo>
                  <a:lnTo>
                    <a:pt x="21230" y="338"/>
                  </a:lnTo>
                  <a:cubicBezTo>
                    <a:pt x="21299" y="872"/>
                    <a:pt x="21347" y="1410"/>
                    <a:pt x="21385" y="1949"/>
                  </a:cubicBezTo>
                  <a:cubicBezTo>
                    <a:pt x="21423" y="2487"/>
                    <a:pt x="21454" y="3024"/>
                    <a:pt x="21485" y="3560"/>
                  </a:cubicBezTo>
                  <a:cubicBezTo>
                    <a:pt x="21515" y="4097"/>
                    <a:pt x="21542" y="4634"/>
                    <a:pt x="21565" y="5172"/>
                  </a:cubicBezTo>
                  <a:lnTo>
                    <a:pt x="21582" y="5576"/>
                  </a:lnTo>
                  <a:cubicBezTo>
                    <a:pt x="21585" y="5643"/>
                    <a:pt x="21587" y="5714"/>
                    <a:pt x="21589" y="5784"/>
                  </a:cubicBezTo>
                  <a:cubicBezTo>
                    <a:pt x="21591" y="5854"/>
                    <a:pt x="21594" y="5925"/>
                    <a:pt x="21594" y="5995"/>
                  </a:cubicBezTo>
                  <a:cubicBezTo>
                    <a:pt x="21600" y="6278"/>
                    <a:pt x="21598" y="6562"/>
                    <a:pt x="21587" y="6847"/>
                  </a:cubicBezTo>
                  <a:cubicBezTo>
                    <a:pt x="21546" y="7989"/>
                    <a:pt x="21355" y="9138"/>
                    <a:pt x="21047" y="10193"/>
                  </a:cubicBezTo>
                  <a:cubicBezTo>
                    <a:pt x="20739" y="11251"/>
                    <a:pt x="20314" y="12201"/>
                    <a:pt x="19845" y="13035"/>
                  </a:cubicBezTo>
                  <a:cubicBezTo>
                    <a:pt x="19611" y="13453"/>
                    <a:pt x="19364" y="13846"/>
                    <a:pt x="19113" y="14219"/>
                  </a:cubicBezTo>
                  <a:cubicBezTo>
                    <a:pt x="18862" y="14593"/>
                    <a:pt x="18607" y="14952"/>
                    <a:pt x="18350" y="15296"/>
                  </a:cubicBezTo>
                  <a:cubicBezTo>
                    <a:pt x="17836" y="15987"/>
                    <a:pt x="17311" y="16616"/>
                    <a:pt x="16799" y="17236"/>
                  </a:cubicBezTo>
                  <a:lnTo>
                    <a:pt x="16409" y="17710"/>
                  </a:lnTo>
                  <a:cubicBezTo>
                    <a:pt x="16277" y="17869"/>
                    <a:pt x="16144" y="18029"/>
                    <a:pt x="16008" y="18186"/>
                  </a:cubicBezTo>
                  <a:cubicBezTo>
                    <a:pt x="15873" y="18344"/>
                    <a:pt x="15736" y="18501"/>
                    <a:pt x="15598" y="18657"/>
                  </a:cubicBezTo>
                  <a:cubicBezTo>
                    <a:pt x="15458" y="18811"/>
                    <a:pt x="15318" y="18964"/>
                    <a:pt x="15174" y="19114"/>
                  </a:cubicBezTo>
                  <a:cubicBezTo>
                    <a:pt x="14888" y="19414"/>
                    <a:pt x="14592" y="19705"/>
                    <a:pt x="14285" y="19972"/>
                  </a:cubicBezTo>
                  <a:cubicBezTo>
                    <a:pt x="13977" y="20239"/>
                    <a:pt x="13659" y="20488"/>
                    <a:pt x="13328" y="20701"/>
                  </a:cubicBezTo>
                  <a:cubicBezTo>
                    <a:pt x="12669" y="21134"/>
                    <a:pt x="11961" y="21426"/>
                    <a:pt x="11247" y="21540"/>
                  </a:cubicBezTo>
                  <a:cubicBezTo>
                    <a:pt x="11068" y="21568"/>
                    <a:pt x="10889" y="21588"/>
                    <a:pt x="10711" y="21595"/>
                  </a:cubicBezTo>
                  <a:lnTo>
                    <a:pt x="10577" y="21599"/>
                  </a:lnTo>
                  <a:cubicBezTo>
                    <a:pt x="10532" y="21600"/>
                    <a:pt x="10487" y="21598"/>
                    <a:pt x="10443" y="21598"/>
                  </a:cubicBezTo>
                  <a:lnTo>
                    <a:pt x="10310" y="21596"/>
                  </a:lnTo>
                  <a:lnTo>
                    <a:pt x="10180" y="21588"/>
                  </a:lnTo>
                  <a:cubicBezTo>
                    <a:pt x="9836" y="21570"/>
                    <a:pt x="9490" y="21526"/>
                    <a:pt x="9146" y="21456"/>
                  </a:cubicBezTo>
                  <a:cubicBezTo>
                    <a:pt x="8802" y="21389"/>
                    <a:pt x="8459" y="21292"/>
                    <a:pt x="8119" y="21164"/>
                  </a:cubicBezTo>
                  <a:cubicBezTo>
                    <a:pt x="7780" y="21035"/>
                    <a:pt x="7443" y="20882"/>
                    <a:pt x="7110" y="20708"/>
                  </a:cubicBezTo>
                  <a:cubicBezTo>
                    <a:pt x="6444" y="20356"/>
                    <a:pt x="5786" y="19919"/>
                    <a:pt x="5178" y="19336"/>
                  </a:cubicBezTo>
                  <a:cubicBezTo>
                    <a:pt x="4568" y="18754"/>
                    <a:pt x="4025" y="18016"/>
                    <a:pt x="3550" y="17199"/>
                  </a:cubicBezTo>
                  <a:cubicBezTo>
                    <a:pt x="3311" y="16791"/>
                    <a:pt x="3094" y="16358"/>
                    <a:pt x="2890" y="15913"/>
                  </a:cubicBezTo>
                  <a:cubicBezTo>
                    <a:pt x="2687" y="15467"/>
                    <a:pt x="2493" y="15015"/>
                    <a:pt x="2313" y="14552"/>
                  </a:cubicBezTo>
                  <a:cubicBezTo>
                    <a:pt x="2267" y="14438"/>
                    <a:pt x="2223" y="14321"/>
                    <a:pt x="2178" y="14205"/>
                  </a:cubicBezTo>
                  <a:lnTo>
                    <a:pt x="2050" y="13869"/>
                  </a:lnTo>
                  <a:cubicBezTo>
                    <a:pt x="1967" y="13651"/>
                    <a:pt x="1882" y="13436"/>
                    <a:pt x="1796" y="13217"/>
                  </a:cubicBezTo>
                  <a:lnTo>
                    <a:pt x="1270" y="11885"/>
                  </a:lnTo>
                  <a:cubicBezTo>
                    <a:pt x="1093" y="11431"/>
                    <a:pt x="919" y="10964"/>
                    <a:pt x="756" y="10477"/>
                  </a:cubicBezTo>
                  <a:cubicBezTo>
                    <a:pt x="675" y="10233"/>
                    <a:pt x="596" y="9985"/>
                    <a:pt x="525" y="9730"/>
                  </a:cubicBezTo>
                  <a:cubicBezTo>
                    <a:pt x="453" y="9475"/>
                    <a:pt x="387" y="9215"/>
                    <a:pt x="328" y="8949"/>
                  </a:cubicBezTo>
                  <a:cubicBezTo>
                    <a:pt x="270" y="8683"/>
                    <a:pt x="219" y="8413"/>
                    <a:pt x="177" y="8139"/>
                  </a:cubicBezTo>
                  <a:cubicBezTo>
                    <a:pt x="158" y="8001"/>
                    <a:pt x="137" y="7864"/>
                    <a:pt x="121" y="7725"/>
                  </a:cubicBezTo>
                  <a:lnTo>
                    <a:pt x="96" y="7518"/>
                  </a:lnTo>
                  <a:lnTo>
                    <a:pt x="76" y="7310"/>
                  </a:lnTo>
                  <a:cubicBezTo>
                    <a:pt x="22" y="6756"/>
                    <a:pt x="0" y="6198"/>
                    <a:pt x="0" y="5646"/>
                  </a:cubicBezTo>
                  <a:cubicBezTo>
                    <a:pt x="2" y="4558"/>
                    <a:pt x="72" y="3470"/>
                    <a:pt x="211" y="2402"/>
                  </a:cubicBezTo>
                  <a:cubicBezTo>
                    <a:pt x="280" y="1868"/>
                    <a:pt x="367" y="1340"/>
                    <a:pt x="472" y="820"/>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104" name="Freeform: Shape 21"/>
            <p:cNvSpPr/>
            <p:nvPr/>
          </p:nvSpPr>
          <p:spPr>
            <a:xfrm>
              <a:off x="59446" y="-1"/>
              <a:ext cx="3700781" cy="21662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87" y="0"/>
                  </a:moveTo>
                  <a:lnTo>
                    <a:pt x="2917" y="0"/>
                  </a:lnTo>
                  <a:lnTo>
                    <a:pt x="2740" y="487"/>
                  </a:lnTo>
                  <a:cubicBezTo>
                    <a:pt x="2189" y="2213"/>
                    <a:pt x="1909" y="4011"/>
                    <a:pt x="1909" y="5830"/>
                  </a:cubicBezTo>
                  <a:cubicBezTo>
                    <a:pt x="1909" y="7663"/>
                    <a:pt x="2355" y="8733"/>
                    <a:pt x="3285" y="10791"/>
                  </a:cubicBezTo>
                  <a:cubicBezTo>
                    <a:pt x="3510" y="11288"/>
                    <a:pt x="3742" y="11801"/>
                    <a:pt x="3979" y="12366"/>
                  </a:cubicBezTo>
                  <a:cubicBezTo>
                    <a:pt x="5793" y="16681"/>
                    <a:pt x="7740" y="18521"/>
                    <a:pt x="10489" y="18521"/>
                  </a:cubicBezTo>
                  <a:cubicBezTo>
                    <a:pt x="12294" y="18521"/>
                    <a:pt x="13618" y="17022"/>
                    <a:pt x="15431" y="14735"/>
                  </a:cubicBezTo>
                  <a:cubicBezTo>
                    <a:pt x="15634" y="14479"/>
                    <a:pt x="15837" y="14227"/>
                    <a:pt x="16033" y="13983"/>
                  </a:cubicBezTo>
                  <a:cubicBezTo>
                    <a:pt x="17096" y="12659"/>
                    <a:pt x="18100" y="11409"/>
                    <a:pt x="18768" y="10052"/>
                  </a:cubicBezTo>
                  <a:cubicBezTo>
                    <a:pt x="19407" y="8754"/>
                    <a:pt x="19692" y="7452"/>
                    <a:pt x="19692" y="5830"/>
                  </a:cubicBezTo>
                  <a:cubicBezTo>
                    <a:pt x="19692" y="3797"/>
                    <a:pt x="19508" y="1867"/>
                    <a:pt x="19157" y="123"/>
                  </a:cubicBezTo>
                  <a:lnTo>
                    <a:pt x="19128" y="0"/>
                  </a:lnTo>
                  <a:lnTo>
                    <a:pt x="21115" y="0"/>
                  </a:lnTo>
                  <a:lnTo>
                    <a:pt x="21233" y="669"/>
                  </a:lnTo>
                  <a:cubicBezTo>
                    <a:pt x="21475" y="2299"/>
                    <a:pt x="21600" y="4032"/>
                    <a:pt x="21600" y="5830"/>
                  </a:cubicBezTo>
                  <a:cubicBezTo>
                    <a:pt x="21600" y="11375"/>
                    <a:pt x="19126" y="13983"/>
                    <a:pt x="16606" y="17160"/>
                  </a:cubicBezTo>
                  <a:cubicBezTo>
                    <a:pt x="14771" y="19475"/>
                    <a:pt x="13003" y="21600"/>
                    <a:pt x="10489" y="21600"/>
                  </a:cubicBezTo>
                  <a:cubicBezTo>
                    <a:pt x="6761" y="21600"/>
                    <a:pt x="4341" y="18711"/>
                    <a:pt x="2400" y="14094"/>
                  </a:cubicBezTo>
                  <a:cubicBezTo>
                    <a:pt x="1235" y="11324"/>
                    <a:pt x="0" y="9424"/>
                    <a:pt x="0" y="5830"/>
                  </a:cubicBezTo>
                  <a:cubicBezTo>
                    <a:pt x="0" y="4032"/>
                    <a:pt x="214" y="2299"/>
                    <a:pt x="601" y="669"/>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105" name="Freeform: Shape 22"/>
            <p:cNvSpPr/>
            <p:nvPr/>
          </p:nvSpPr>
          <p:spPr>
            <a:xfrm>
              <a:off x="59446" y="-1"/>
              <a:ext cx="3700781" cy="21662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87" y="0"/>
                  </a:moveTo>
                  <a:lnTo>
                    <a:pt x="3359" y="0"/>
                  </a:lnTo>
                  <a:lnTo>
                    <a:pt x="3079" y="769"/>
                  </a:lnTo>
                  <a:cubicBezTo>
                    <a:pt x="2555" y="2407"/>
                    <a:pt x="2290" y="4110"/>
                    <a:pt x="2290" y="5830"/>
                  </a:cubicBezTo>
                  <a:cubicBezTo>
                    <a:pt x="2290" y="7475"/>
                    <a:pt x="2689" y="8429"/>
                    <a:pt x="3593" y="10429"/>
                  </a:cubicBezTo>
                  <a:cubicBezTo>
                    <a:pt x="3820" y="10929"/>
                    <a:pt x="4054" y="11447"/>
                    <a:pt x="4295" y="12021"/>
                  </a:cubicBezTo>
                  <a:cubicBezTo>
                    <a:pt x="5148" y="14049"/>
                    <a:pt x="6023" y="15492"/>
                    <a:pt x="6971" y="16429"/>
                  </a:cubicBezTo>
                  <a:cubicBezTo>
                    <a:pt x="7976" y="17423"/>
                    <a:pt x="9127" y="17906"/>
                    <a:pt x="10489" y="17906"/>
                  </a:cubicBezTo>
                  <a:cubicBezTo>
                    <a:pt x="11262" y="17906"/>
                    <a:pt x="11981" y="17607"/>
                    <a:pt x="12752" y="16965"/>
                  </a:cubicBezTo>
                  <a:cubicBezTo>
                    <a:pt x="13544" y="16306"/>
                    <a:pt x="14327" y="15346"/>
                    <a:pt x="15196" y="14250"/>
                  </a:cubicBezTo>
                  <a:cubicBezTo>
                    <a:pt x="15400" y="13993"/>
                    <a:pt x="15603" y="13740"/>
                    <a:pt x="15799" y="13496"/>
                  </a:cubicBezTo>
                  <a:cubicBezTo>
                    <a:pt x="16843" y="12196"/>
                    <a:pt x="17830" y="10968"/>
                    <a:pt x="18469" y="9669"/>
                  </a:cubicBezTo>
                  <a:cubicBezTo>
                    <a:pt x="19059" y="8472"/>
                    <a:pt x="19310" y="7324"/>
                    <a:pt x="19310" y="5830"/>
                  </a:cubicBezTo>
                  <a:cubicBezTo>
                    <a:pt x="19310" y="3870"/>
                    <a:pt x="19134" y="2011"/>
                    <a:pt x="18798" y="334"/>
                  </a:cubicBezTo>
                  <a:lnTo>
                    <a:pt x="18721" y="0"/>
                  </a:lnTo>
                  <a:lnTo>
                    <a:pt x="21115" y="0"/>
                  </a:lnTo>
                  <a:lnTo>
                    <a:pt x="21233" y="669"/>
                  </a:lnTo>
                  <a:cubicBezTo>
                    <a:pt x="21475" y="2299"/>
                    <a:pt x="21600" y="4032"/>
                    <a:pt x="21600" y="5830"/>
                  </a:cubicBezTo>
                  <a:cubicBezTo>
                    <a:pt x="21600" y="11375"/>
                    <a:pt x="19126" y="13983"/>
                    <a:pt x="16606" y="17160"/>
                  </a:cubicBezTo>
                  <a:cubicBezTo>
                    <a:pt x="14771" y="19475"/>
                    <a:pt x="13003" y="21600"/>
                    <a:pt x="10489" y="21600"/>
                  </a:cubicBezTo>
                  <a:cubicBezTo>
                    <a:pt x="6761" y="21600"/>
                    <a:pt x="4341" y="18711"/>
                    <a:pt x="2400" y="14094"/>
                  </a:cubicBezTo>
                  <a:cubicBezTo>
                    <a:pt x="1235" y="11324"/>
                    <a:pt x="0" y="9424"/>
                    <a:pt x="0" y="5830"/>
                  </a:cubicBezTo>
                  <a:cubicBezTo>
                    <a:pt x="0" y="4032"/>
                    <a:pt x="214" y="2299"/>
                    <a:pt x="601" y="669"/>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sp>
          <p:nvSpPr>
            <p:cNvPr id="106" name="Freeform: Shape 23"/>
            <p:cNvSpPr/>
            <p:nvPr/>
          </p:nvSpPr>
          <p:spPr>
            <a:xfrm>
              <a:off x="0" y="0"/>
              <a:ext cx="3802439" cy="2349799"/>
            </a:xfrm>
            <a:custGeom>
              <a:avLst/>
              <a:gdLst/>
              <a:ahLst/>
              <a:cxnLst>
                <a:cxn ang="0">
                  <a:pos x="wd2" y="hd2"/>
                </a:cxn>
                <a:cxn ang="5400000">
                  <a:pos x="wd2" y="hd2"/>
                </a:cxn>
                <a:cxn ang="10800000">
                  <a:pos x="wd2" y="hd2"/>
                </a:cxn>
                <a:cxn ang="16200000">
                  <a:pos x="wd2" y="hd2"/>
                </a:cxn>
              </a:cxnLst>
              <a:rect l="0" t="0" r="r" b="b"/>
              <a:pathLst>
                <a:path w="21598" h="21598" fill="norm" stroke="1" extrusionOk="0">
                  <a:moveTo>
                    <a:pt x="654" y="0"/>
                  </a:moveTo>
                  <a:lnTo>
                    <a:pt x="918" y="0"/>
                  </a:lnTo>
                  <a:lnTo>
                    <a:pt x="916" y="5"/>
                  </a:lnTo>
                  <a:lnTo>
                    <a:pt x="864" y="181"/>
                  </a:lnTo>
                  <a:lnTo>
                    <a:pt x="815" y="359"/>
                  </a:lnTo>
                  <a:cubicBezTo>
                    <a:pt x="783" y="477"/>
                    <a:pt x="750" y="596"/>
                    <a:pt x="720" y="717"/>
                  </a:cubicBezTo>
                  <a:cubicBezTo>
                    <a:pt x="691" y="838"/>
                    <a:pt x="659" y="957"/>
                    <a:pt x="632" y="1079"/>
                  </a:cubicBezTo>
                  <a:cubicBezTo>
                    <a:pt x="518" y="1564"/>
                    <a:pt x="421" y="2059"/>
                    <a:pt x="345" y="2562"/>
                  </a:cubicBezTo>
                  <a:cubicBezTo>
                    <a:pt x="190" y="3567"/>
                    <a:pt x="111" y="4602"/>
                    <a:pt x="111" y="5636"/>
                  </a:cubicBezTo>
                  <a:cubicBezTo>
                    <a:pt x="113" y="6151"/>
                    <a:pt x="145" y="6666"/>
                    <a:pt x="209" y="7170"/>
                  </a:cubicBezTo>
                  <a:cubicBezTo>
                    <a:pt x="277" y="7674"/>
                    <a:pt x="376" y="8167"/>
                    <a:pt x="509" y="8638"/>
                  </a:cubicBezTo>
                  <a:cubicBezTo>
                    <a:pt x="540" y="8757"/>
                    <a:pt x="577" y="8872"/>
                    <a:pt x="612" y="8989"/>
                  </a:cubicBezTo>
                  <a:cubicBezTo>
                    <a:pt x="650" y="9103"/>
                    <a:pt x="686" y="9219"/>
                    <a:pt x="727" y="9332"/>
                  </a:cubicBezTo>
                  <a:cubicBezTo>
                    <a:pt x="805" y="9559"/>
                    <a:pt x="892" y="9779"/>
                    <a:pt x="981" y="9996"/>
                  </a:cubicBezTo>
                  <a:lnTo>
                    <a:pt x="1191" y="10476"/>
                  </a:lnTo>
                  <a:lnTo>
                    <a:pt x="973" y="9906"/>
                  </a:lnTo>
                  <a:cubicBezTo>
                    <a:pt x="893" y="9679"/>
                    <a:pt x="816" y="9448"/>
                    <a:pt x="746" y="9211"/>
                  </a:cubicBezTo>
                  <a:cubicBezTo>
                    <a:pt x="676" y="8973"/>
                    <a:pt x="611" y="8731"/>
                    <a:pt x="554" y="8483"/>
                  </a:cubicBezTo>
                  <a:cubicBezTo>
                    <a:pt x="497" y="8235"/>
                    <a:pt x="447" y="7984"/>
                    <a:pt x="406" y="7728"/>
                  </a:cubicBezTo>
                  <a:cubicBezTo>
                    <a:pt x="387" y="7600"/>
                    <a:pt x="367" y="7472"/>
                    <a:pt x="351" y="7343"/>
                  </a:cubicBezTo>
                  <a:lnTo>
                    <a:pt x="327" y="7150"/>
                  </a:lnTo>
                  <a:lnTo>
                    <a:pt x="307" y="6957"/>
                  </a:lnTo>
                  <a:cubicBezTo>
                    <a:pt x="255" y="6440"/>
                    <a:pt x="233" y="5921"/>
                    <a:pt x="233" y="5406"/>
                  </a:cubicBezTo>
                  <a:cubicBezTo>
                    <a:pt x="234" y="4392"/>
                    <a:pt x="304" y="3379"/>
                    <a:pt x="439" y="2384"/>
                  </a:cubicBezTo>
                  <a:cubicBezTo>
                    <a:pt x="506" y="1887"/>
                    <a:pt x="592" y="1394"/>
                    <a:pt x="695" y="910"/>
                  </a:cubicBezTo>
                  <a:lnTo>
                    <a:pt x="928" y="0"/>
                  </a:lnTo>
                  <a:lnTo>
                    <a:pt x="3613" y="0"/>
                  </a:lnTo>
                  <a:lnTo>
                    <a:pt x="3285" y="855"/>
                  </a:lnTo>
                  <a:cubicBezTo>
                    <a:pt x="2775" y="2365"/>
                    <a:pt x="2517" y="3935"/>
                    <a:pt x="2517" y="5521"/>
                  </a:cubicBezTo>
                  <a:cubicBezTo>
                    <a:pt x="2517" y="7037"/>
                    <a:pt x="2906" y="7916"/>
                    <a:pt x="3786" y="9760"/>
                  </a:cubicBezTo>
                  <a:cubicBezTo>
                    <a:pt x="4006" y="10221"/>
                    <a:pt x="4234" y="10699"/>
                    <a:pt x="4468" y="11227"/>
                  </a:cubicBezTo>
                  <a:cubicBezTo>
                    <a:pt x="5298" y="13097"/>
                    <a:pt x="6150" y="14427"/>
                    <a:pt x="7072" y="15291"/>
                  </a:cubicBezTo>
                  <a:cubicBezTo>
                    <a:pt x="8050" y="16207"/>
                    <a:pt x="9170" y="16652"/>
                    <a:pt x="10496" y="16652"/>
                  </a:cubicBezTo>
                  <a:cubicBezTo>
                    <a:pt x="11249" y="16652"/>
                    <a:pt x="11948" y="16377"/>
                    <a:pt x="12698" y="15785"/>
                  </a:cubicBezTo>
                  <a:cubicBezTo>
                    <a:pt x="13469" y="15178"/>
                    <a:pt x="14231" y="14292"/>
                    <a:pt x="15077" y="13282"/>
                  </a:cubicBezTo>
                  <a:cubicBezTo>
                    <a:pt x="15275" y="13046"/>
                    <a:pt x="15473" y="12812"/>
                    <a:pt x="15664" y="12587"/>
                  </a:cubicBezTo>
                  <a:cubicBezTo>
                    <a:pt x="16680" y="11388"/>
                    <a:pt x="17640" y="10256"/>
                    <a:pt x="18262" y="9059"/>
                  </a:cubicBezTo>
                  <a:cubicBezTo>
                    <a:pt x="18836" y="7956"/>
                    <a:pt x="19081" y="6897"/>
                    <a:pt x="19081" y="5521"/>
                  </a:cubicBezTo>
                  <a:cubicBezTo>
                    <a:pt x="19081" y="3714"/>
                    <a:pt x="18909" y="2000"/>
                    <a:pt x="18582" y="454"/>
                  </a:cubicBezTo>
                  <a:lnTo>
                    <a:pt x="18471" y="0"/>
                  </a:lnTo>
                  <a:lnTo>
                    <a:pt x="20932" y="0"/>
                  </a:lnTo>
                  <a:lnTo>
                    <a:pt x="21005" y="461"/>
                  </a:lnTo>
                  <a:lnTo>
                    <a:pt x="21046" y="865"/>
                  </a:lnTo>
                  <a:lnTo>
                    <a:pt x="21223" y="1919"/>
                  </a:lnTo>
                  <a:cubicBezTo>
                    <a:pt x="21299" y="2436"/>
                    <a:pt x="21364" y="2957"/>
                    <a:pt x="21417" y="3481"/>
                  </a:cubicBezTo>
                  <a:cubicBezTo>
                    <a:pt x="21471" y="4005"/>
                    <a:pt x="21514" y="4532"/>
                    <a:pt x="21547" y="5060"/>
                  </a:cubicBezTo>
                  <a:cubicBezTo>
                    <a:pt x="21557" y="5193"/>
                    <a:pt x="21563" y="5325"/>
                    <a:pt x="21570" y="5457"/>
                  </a:cubicBezTo>
                  <a:cubicBezTo>
                    <a:pt x="21578" y="5588"/>
                    <a:pt x="21584" y="5724"/>
                    <a:pt x="21589" y="5861"/>
                  </a:cubicBezTo>
                  <a:cubicBezTo>
                    <a:pt x="21597" y="6134"/>
                    <a:pt x="21600" y="6409"/>
                    <a:pt x="21596" y="6685"/>
                  </a:cubicBezTo>
                  <a:cubicBezTo>
                    <a:pt x="21586" y="7236"/>
                    <a:pt x="21546" y="7791"/>
                    <a:pt x="21473" y="8340"/>
                  </a:cubicBezTo>
                  <a:cubicBezTo>
                    <a:pt x="21398" y="8888"/>
                    <a:pt x="21290" y="9428"/>
                    <a:pt x="21147" y="9946"/>
                  </a:cubicBezTo>
                  <a:cubicBezTo>
                    <a:pt x="20863" y="10986"/>
                    <a:pt x="20448" y="11928"/>
                    <a:pt x="19977" y="12753"/>
                  </a:cubicBezTo>
                  <a:cubicBezTo>
                    <a:pt x="19507" y="13584"/>
                    <a:pt x="18985" y="14312"/>
                    <a:pt x="18462" y="15005"/>
                  </a:cubicBezTo>
                  <a:cubicBezTo>
                    <a:pt x="17937" y="15696"/>
                    <a:pt x="17406" y="16350"/>
                    <a:pt x="16892" y="17014"/>
                  </a:cubicBezTo>
                  <a:lnTo>
                    <a:pt x="16502" y="17518"/>
                  </a:lnTo>
                  <a:cubicBezTo>
                    <a:pt x="16369" y="17687"/>
                    <a:pt x="16236" y="17857"/>
                    <a:pt x="16100" y="18025"/>
                  </a:cubicBezTo>
                  <a:cubicBezTo>
                    <a:pt x="15829" y="18360"/>
                    <a:pt x="15552" y="18689"/>
                    <a:pt x="15262" y="19003"/>
                  </a:cubicBezTo>
                  <a:cubicBezTo>
                    <a:pt x="14973" y="19316"/>
                    <a:pt x="14676" y="19620"/>
                    <a:pt x="14364" y="19897"/>
                  </a:cubicBezTo>
                  <a:cubicBezTo>
                    <a:pt x="14052" y="20174"/>
                    <a:pt x="13729" y="20431"/>
                    <a:pt x="13392" y="20652"/>
                  </a:cubicBezTo>
                  <a:cubicBezTo>
                    <a:pt x="12720" y="21100"/>
                    <a:pt x="11995" y="21400"/>
                    <a:pt x="11261" y="21526"/>
                  </a:cubicBezTo>
                  <a:cubicBezTo>
                    <a:pt x="11078" y="21555"/>
                    <a:pt x="10894" y="21579"/>
                    <a:pt x="10711" y="21589"/>
                  </a:cubicBezTo>
                  <a:lnTo>
                    <a:pt x="10573" y="21597"/>
                  </a:lnTo>
                  <a:lnTo>
                    <a:pt x="10435" y="21598"/>
                  </a:lnTo>
                  <a:cubicBezTo>
                    <a:pt x="10343" y="21600"/>
                    <a:pt x="10255" y="21595"/>
                    <a:pt x="10165" y="21593"/>
                  </a:cubicBezTo>
                  <a:cubicBezTo>
                    <a:pt x="9988" y="21589"/>
                    <a:pt x="9809" y="21573"/>
                    <a:pt x="9630" y="21559"/>
                  </a:cubicBezTo>
                  <a:cubicBezTo>
                    <a:pt x="9452" y="21536"/>
                    <a:pt x="9273" y="21515"/>
                    <a:pt x="9095" y="21480"/>
                  </a:cubicBezTo>
                  <a:cubicBezTo>
                    <a:pt x="8738" y="21415"/>
                    <a:pt x="8381" y="21326"/>
                    <a:pt x="8028" y="21201"/>
                  </a:cubicBezTo>
                  <a:cubicBezTo>
                    <a:pt x="7675" y="21076"/>
                    <a:pt x="7326" y="20915"/>
                    <a:pt x="6985" y="20719"/>
                  </a:cubicBezTo>
                  <a:cubicBezTo>
                    <a:pt x="6645" y="20522"/>
                    <a:pt x="6313" y="20287"/>
                    <a:pt x="5994" y="20020"/>
                  </a:cubicBezTo>
                  <a:cubicBezTo>
                    <a:pt x="5676" y="19749"/>
                    <a:pt x="5371" y="19447"/>
                    <a:pt x="5084" y="19111"/>
                  </a:cubicBezTo>
                  <a:cubicBezTo>
                    <a:pt x="4509" y="18442"/>
                    <a:pt x="4004" y="17658"/>
                    <a:pt x="3562" y="16819"/>
                  </a:cubicBezTo>
                  <a:cubicBezTo>
                    <a:pt x="3342" y="16398"/>
                    <a:pt x="3137" y="15963"/>
                    <a:pt x="2943" y="15521"/>
                  </a:cubicBezTo>
                  <a:cubicBezTo>
                    <a:pt x="2749" y="15078"/>
                    <a:pt x="2567" y="14625"/>
                    <a:pt x="2396" y="14166"/>
                  </a:cubicBezTo>
                  <a:cubicBezTo>
                    <a:pt x="2308" y="13934"/>
                    <a:pt x="2228" y="13716"/>
                    <a:pt x="2141" y="13494"/>
                  </a:cubicBezTo>
                  <a:cubicBezTo>
                    <a:pt x="2054" y="13273"/>
                    <a:pt x="1966" y="13052"/>
                    <a:pt x="1875" y="12833"/>
                  </a:cubicBezTo>
                  <a:lnTo>
                    <a:pt x="1322" y="11517"/>
                  </a:lnTo>
                  <a:cubicBezTo>
                    <a:pt x="1230" y="11296"/>
                    <a:pt x="1140" y="11073"/>
                    <a:pt x="1051" y="10848"/>
                  </a:cubicBezTo>
                  <a:cubicBezTo>
                    <a:pt x="963" y="10623"/>
                    <a:pt x="875" y="10397"/>
                    <a:pt x="794" y="10164"/>
                  </a:cubicBezTo>
                  <a:cubicBezTo>
                    <a:pt x="630" y="9701"/>
                    <a:pt x="479" y="9224"/>
                    <a:pt x="359" y="8729"/>
                  </a:cubicBezTo>
                  <a:cubicBezTo>
                    <a:pt x="237" y="8235"/>
                    <a:pt x="147" y="7724"/>
                    <a:pt x="86" y="7206"/>
                  </a:cubicBezTo>
                  <a:cubicBezTo>
                    <a:pt x="27" y="6687"/>
                    <a:pt x="0" y="6161"/>
                    <a:pt x="0" y="5636"/>
                  </a:cubicBezTo>
                  <a:cubicBezTo>
                    <a:pt x="4" y="4066"/>
                    <a:pt x="153" y="2499"/>
                    <a:pt x="438" y="983"/>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108" name="Picture 3" descr="Picture 3"/>
          <p:cNvPicPr>
            <a:picLocks noChangeAspect="1"/>
          </p:cNvPicPr>
          <p:nvPr/>
        </p:nvPicPr>
        <p:blipFill>
          <a:blip r:embed="rId2">
            <a:extLst/>
          </a:blip>
          <a:stretch>
            <a:fillRect/>
          </a:stretch>
        </p:blipFill>
        <p:spPr>
          <a:xfrm>
            <a:off x="8159481" y="4480340"/>
            <a:ext cx="1783737" cy="521743"/>
          </a:xfrm>
          <a:prstGeom prst="rect">
            <a:avLst/>
          </a:prstGeom>
          <a:ln w="12700">
            <a:miter lim="400000"/>
          </a:ln>
        </p:spPr>
      </p:pic>
      <p:pic>
        <p:nvPicPr>
          <p:cNvPr id="109" name="Picture 1" descr="Picture 1"/>
          <p:cNvPicPr>
            <a:picLocks noChangeAspect="1"/>
          </p:cNvPicPr>
          <p:nvPr/>
        </p:nvPicPr>
        <p:blipFill>
          <a:blip r:embed="rId3">
            <a:extLst/>
          </a:blip>
          <a:stretch>
            <a:fillRect/>
          </a:stretch>
        </p:blipFill>
        <p:spPr>
          <a:xfrm>
            <a:off x="5181600" y="751090"/>
            <a:ext cx="2566455" cy="926303"/>
          </a:xfrm>
          <a:prstGeom prst="rect">
            <a:avLst/>
          </a:prstGeom>
          <a:ln w="12700">
            <a:miter lim="400000"/>
          </a:ln>
        </p:spPr>
      </p:pic>
      <p:sp>
        <p:nvSpPr>
          <p:cNvPr id="110" name="TextBox 4"/>
          <p:cNvSpPr txBox="1"/>
          <p:nvPr/>
        </p:nvSpPr>
        <p:spPr>
          <a:xfrm>
            <a:off x="7712247" y="5961701"/>
            <a:ext cx="2994661" cy="78346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sz="900">
                <a:solidFill>
                  <a:srgbClr val="2F5897"/>
                </a:solidFill>
                <a:latin typeface="Times New Roman"/>
                <a:ea typeface="Times New Roman"/>
                <a:cs typeface="Times New Roman"/>
                <a:sym typeface="Times New Roman"/>
              </a:defRPr>
            </a:pPr>
            <a:r>
              <a:t>Зоран Перишић, професор разредне наставе</a:t>
            </a:r>
          </a:p>
          <a:p>
            <a:pPr algn="ctr">
              <a:defRPr i="1" sz="900">
                <a:solidFill>
                  <a:srgbClr val="2F5897"/>
                </a:solidFill>
                <a:latin typeface="Times New Roman"/>
                <a:ea typeface="Times New Roman"/>
                <a:cs typeface="Times New Roman"/>
                <a:sym typeface="Times New Roman"/>
              </a:defRPr>
            </a:pPr>
            <a:r>
              <a:t>ОШ Стеван Сремац, Београд</a:t>
            </a:r>
          </a:p>
          <a:p>
            <a:pPr algn="ctr">
              <a:defRPr i="1" sz="900">
                <a:solidFill>
                  <a:srgbClr val="2F5897"/>
                </a:solidFill>
                <a:latin typeface="Times New Roman"/>
                <a:ea typeface="Times New Roman"/>
                <a:cs typeface="Times New Roman"/>
                <a:sym typeface="Times New Roman"/>
              </a:defRPr>
            </a:pPr>
            <a:r>
              <a:t>Тел. 060/6996 600</a:t>
            </a:r>
          </a:p>
          <a:p>
            <a:pPr algn="ctr">
              <a:defRPr i="1" sz="900">
                <a:solidFill>
                  <a:srgbClr val="2F5897"/>
                </a:solidFill>
                <a:latin typeface="Times New Roman"/>
                <a:ea typeface="Times New Roman"/>
                <a:cs typeface="Times New Roman"/>
                <a:sym typeface="Times New Roman"/>
              </a:defRPr>
            </a:pPr>
            <a:r>
              <a:t>имејл: zoranperisic@mail.com</a:t>
            </a:r>
          </a:p>
          <a:p>
            <a:pPr algn="ctr">
              <a:defRPr i="1" sz="900">
                <a:solidFill>
                  <a:srgbClr val="2F5897"/>
                </a:solidFill>
                <a:latin typeface="Times New Roman"/>
                <a:ea typeface="Times New Roman"/>
                <a:cs typeface="Times New Roman"/>
                <a:sym typeface="Times New Roman"/>
              </a:defRPr>
            </a:pPr>
            <a:r>
              <a:t>Јул, 2023</a:t>
            </a:r>
            <a:r>
              <a:rPr sz="1200"/>
              <a: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ПОЧЕТНО ИСПИТИВАЊЕ ПОЗНАВАЊА СЛОВ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lnSpc>
                <a:spcPct val="115000"/>
              </a:lnSpc>
              <a:spcBef>
                <a:spcPts val="200"/>
              </a:spcBef>
              <a:defRPr b="1" sz="3100">
                <a:solidFill>
                  <a:srgbClr val="243F60"/>
                </a:solidFill>
                <a:uFill>
                  <a:solidFill>
                    <a:srgbClr val="243F60"/>
                  </a:solidFill>
                </a:uFill>
                <a:latin typeface="Times New Roman"/>
                <a:ea typeface="Times New Roman"/>
                <a:cs typeface="Times New Roman"/>
                <a:sym typeface="Times New Roman"/>
              </a:defRPr>
            </a:lvl1pPr>
          </a:lstStyle>
          <a:p>
            <a:pPr/>
            <a:r>
              <a:t>ПОЧЕТНО ИСПИТИВАЊЕ ПОЗНАВАЊА СЛОВА</a:t>
            </a:r>
          </a:p>
        </p:txBody>
      </p:sp>
      <p:sp>
        <p:nvSpPr>
          <p:cNvPr id="113" name="ПОВЕЖИ СЛОВО И ЦРТЕЖ"/>
          <p:cNvSpPr txBox="1"/>
          <p:nvPr/>
        </p:nvSpPr>
        <p:spPr>
          <a:xfrm>
            <a:off x="454173" y="1517575"/>
            <a:ext cx="3801667" cy="8794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lnSpc>
                <a:spcPct val="115000"/>
              </a:lnSpc>
              <a:spcBef>
                <a:spcPts val="1000"/>
              </a:spcBef>
              <a:defRPr b="1" i="1" sz="22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ПОВЕЖИ СЛОВО И ЦРТЕЖ</a:t>
            </a:r>
          </a:p>
        </p:txBody>
      </p:sp>
      <p:pic>
        <p:nvPicPr>
          <p:cNvPr id="114" name="A black letter on a red backgroundDescription automatically generated" descr="A black letter on a red backgroundDescription automatically generated"/>
          <p:cNvPicPr>
            <a:picLocks noChangeAspect="1"/>
          </p:cNvPicPr>
          <p:nvPr/>
        </p:nvPicPr>
        <p:blipFill>
          <a:blip r:embed="rId2">
            <a:extLst/>
          </a:blip>
          <a:stretch>
            <a:fillRect/>
          </a:stretch>
        </p:blipFill>
        <p:spPr>
          <a:xfrm>
            <a:off x="690268" y="2547233"/>
            <a:ext cx="1079501" cy="1204660"/>
          </a:xfrm>
          <a:prstGeom prst="rect">
            <a:avLst/>
          </a:prstGeom>
          <a:ln w="12700">
            <a:miter lim="400000"/>
          </a:ln>
        </p:spPr>
      </p:pic>
      <p:pic>
        <p:nvPicPr>
          <p:cNvPr id="115" name="A yellow sign with a black letter eDescription automatically generated" descr="A yellow sign with a black letter eDescription automatically generated"/>
          <p:cNvPicPr>
            <a:picLocks noChangeAspect="1"/>
          </p:cNvPicPr>
          <p:nvPr/>
        </p:nvPicPr>
        <p:blipFill>
          <a:blip r:embed="rId3">
            <a:extLst/>
          </a:blip>
          <a:stretch>
            <a:fillRect/>
          </a:stretch>
        </p:blipFill>
        <p:spPr>
          <a:xfrm>
            <a:off x="1720915" y="2602224"/>
            <a:ext cx="1133541" cy="1088796"/>
          </a:xfrm>
          <a:prstGeom prst="rect">
            <a:avLst/>
          </a:prstGeom>
          <a:ln w="12700">
            <a:miter lim="400000"/>
          </a:ln>
        </p:spPr>
      </p:pic>
      <p:pic>
        <p:nvPicPr>
          <p:cNvPr id="116" name="A black symbol on a green backgroundDescription automatically generated" descr="A black symbol on a green backgroundDescription automatically generated"/>
          <p:cNvPicPr>
            <a:picLocks noChangeAspect="1"/>
          </p:cNvPicPr>
          <p:nvPr/>
        </p:nvPicPr>
        <p:blipFill>
          <a:blip r:embed="rId4">
            <a:extLst/>
          </a:blip>
          <a:stretch>
            <a:fillRect/>
          </a:stretch>
        </p:blipFill>
        <p:spPr>
          <a:xfrm>
            <a:off x="2839684" y="2655334"/>
            <a:ext cx="1079501" cy="988458"/>
          </a:xfrm>
          <a:prstGeom prst="rect">
            <a:avLst/>
          </a:prstGeom>
          <a:ln w="12700">
            <a:miter lim="400000"/>
          </a:ln>
        </p:spPr>
      </p:pic>
      <p:pic>
        <p:nvPicPr>
          <p:cNvPr id="117" name="A black symbol on a brown surfaceDescription automatically generated" descr="A black symbol on a brown surfaceDescription automatically generated"/>
          <p:cNvPicPr>
            <a:picLocks noChangeAspect="1"/>
          </p:cNvPicPr>
          <p:nvPr/>
        </p:nvPicPr>
        <p:blipFill>
          <a:blip r:embed="rId5">
            <a:extLst/>
          </a:blip>
          <a:stretch>
            <a:fillRect/>
          </a:stretch>
        </p:blipFill>
        <p:spPr>
          <a:xfrm>
            <a:off x="3858800" y="2580918"/>
            <a:ext cx="1079501" cy="1079501"/>
          </a:xfrm>
          <a:prstGeom prst="rect">
            <a:avLst/>
          </a:prstGeom>
          <a:ln w="12700">
            <a:miter lim="400000"/>
          </a:ln>
        </p:spPr>
      </p:pic>
      <p:pic>
        <p:nvPicPr>
          <p:cNvPr id="118" name="A blue background with black numbersDescription automatically generated" descr="A blue background with black numbersDescription automatically generated"/>
          <p:cNvPicPr>
            <a:picLocks noChangeAspect="1"/>
          </p:cNvPicPr>
          <p:nvPr/>
        </p:nvPicPr>
        <p:blipFill>
          <a:blip r:embed="rId6">
            <a:extLst/>
          </a:blip>
          <a:stretch>
            <a:fillRect/>
          </a:stretch>
        </p:blipFill>
        <p:spPr>
          <a:xfrm>
            <a:off x="4938300" y="2581878"/>
            <a:ext cx="1079501" cy="1077581"/>
          </a:xfrm>
          <a:prstGeom prst="rect">
            <a:avLst/>
          </a:prstGeom>
          <a:ln w="12700">
            <a:miter lim="400000"/>
          </a:ln>
        </p:spPr>
      </p:pic>
      <p:pic>
        <p:nvPicPr>
          <p:cNvPr id="119" name="A close up of a logoDescription automatically generated" descr="A close up of a logoDescription automatically generated"/>
          <p:cNvPicPr>
            <a:picLocks noChangeAspect="1"/>
          </p:cNvPicPr>
          <p:nvPr/>
        </p:nvPicPr>
        <p:blipFill>
          <a:blip r:embed="rId7">
            <a:extLst/>
          </a:blip>
          <a:stretch>
            <a:fillRect/>
          </a:stretch>
        </p:blipFill>
        <p:spPr>
          <a:xfrm>
            <a:off x="5937647" y="2574568"/>
            <a:ext cx="1269216" cy="1092206"/>
          </a:xfrm>
          <a:prstGeom prst="rect">
            <a:avLst/>
          </a:prstGeom>
          <a:ln w="12700">
            <a:miter lim="400000"/>
          </a:ln>
        </p:spPr>
      </p:pic>
      <p:pic>
        <p:nvPicPr>
          <p:cNvPr id="120" name="A black letter on an orange backgroundDescription automatically generated" descr="A black letter on an orange backgroundDescription automatically generated"/>
          <p:cNvPicPr>
            <a:picLocks noChangeAspect="1"/>
          </p:cNvPicPr>
          <p:nvPr/>
        </p:nvPicPr>
        <p:blipFill>
          <a:blip r:embed="rId8">
            <a:extLst/>
          </a:blip>
          <a:stretch>
            <a:fillRect/>
          </a:stretch>
        </p:blipFill>
        <p:spPr>
          <a:xfrm>
            <a:off x="7206518" y="2574597"/>
            <a:ext cx="1079501" cy="1092143"/>
          </a:xfrm>
          <a:prstGeom prst="rect">
            <a:avLst/>
          </a:prstGeom>
          <a:ln w="12700">
            <a:miter lim="400000"/>
          </a:ln>
        </p:spPr>
      </p:pic>
      <p:pic>
        <p:nvPicPr>
          <p:cNvPr id="121" name="A green background with black numbersDescription automatically generated" descr="A green background with black numbersDescription automatically generated"/>
          <p:cNvPicPr>
            <a:picLocks noChangeAspect="1"/>
          </p:cNvPicPr>
          <p:nvPr/>
        </p:nvPicPr>
        <p:blipFill>
          <a:blip r:embed="rId9">
            <a:extLst/>
          </a:blip>
          <a:stretch>
            <a:fillRect/>
          </a:stretch>
        </p:blipFill>
        <p:spPr>
          <a:xfrm>
            <a:off x="8220900" y="2500591"/>
            <a:ext cx="1079501" cy="1297944"/>
          </a:xfrm>
          <a:prstGeom prst="rect">
            <a:avLst/>
          </a:prstGeom>
          <a:ln w="12700">
            <a:miter lim="400000"/>
          </a:ln>
        </p:spPr>
      </p:pic>
      <p:pic>
        <p:nvPicPr>
          <p:cNvPr id="122" name="A blue sign with black symbolsDescription automatically generated" descr="A blue sign with black symbolsDescription automatically generated"/>
          <p:cNvPicPr>
            <a:picLocks noChangeAspect="1"/>
          </p:cNvPicPr>
          <p:nvPr/>
        </p:nvPicPr>
        <p:blipFill>
          <a:blip r:embed="rId10">
            <a:extLst/>
          </a:blip>
          <a:stretch>
            <a:fillRect/>
          </a:stretch>
        </p:blipFill>
        <p:spPr>
          <a:xfrm>
            <a:off x="9293050" y="2545236"/>
            <a:ext cx="1079501" cy="1208653"/>
          </a:xfrm>
          <a:prstGeom prst="rect">
            <a:avLst/>
          </a:prstGeom>
          <a:ln w="12700">
            <a:miter lim="400000"/>
          </a:ln>
        </p:spPr>
      </p:pic>
      <p:pic>
        <p:nvPicPr>
          <p:cNvPr id="123" name="Picture 700074147" descr="Picture 700074147"/>
          <p:cNvPicPr>
            <a:picLocks noChangeAspect="1"/>
          </p:cNvPicPr>
          <p:nvPr/>
        </p:nvPicPr>
        <p:blipFill>
          <a:blip r:embed="rId11">
            <a:extLst/>
          </a:blip>
          <a:stretch>
            <a:fillRect/>
          </a:stretch>
        </p:blipFill>
        <p:spPr>
          <a:xfrm>
            <a:off x="683776" y="4743153"/>
            <a:ext cx="861225" cy="939801"/>
          </a:xfrm>
          <a:prstGeom prst="rect">
            <a:avLst/>
          </a:prstGeom>
          <a:ln w="12700">
            <a:miter lim="400000"/>
          </a:ln>
        </p:spPr>
      </p:pic>
      <p:pic>
        <p:nvPicPr>
          <p:cNvPr id="124" name="A grey and yellow sockDescription automatically generated" descr="A grey and yellow sockDescription automatically generated"/>
          <p:cNvPicPr>
            <a:picLocks noChangeAspect="1"/>
          </p:cNvPicPr>
          <p:nvPr/>
        </p:nvPicPr>
        <p:blipFill>
          <a:blip r:embed="rId12">
            <a:extLst/>
          </a:blip>
          <a:stretch>
            <a:fillRect/>
          </a:stretch>
        </p:blipFill>
        <p:spPr>
          <a:xfrm>
            <a:off x="1517958" y="4743153"/>
            <a:ext cx="952208" cy="939801"/>
          </a:xfrm>
          <a:prstGeom prst="rect">
            <a:avLst/>
          </a:prstGeom>
          <a:ln w="12700">
            <a:miter lim="400000"/>
          </a:ln>
        </p:spPr>
      </p:pic>
      <p:pic>
        <p:nvPicPr>
          <p:cNvPr id="125" name="Picture 2008909682" descr="Picture 2008909682"/>
          <p:cNvPicPr>
            <a:picLocks noChangeAspect="1"/>
          </p:cNvPicPr>
          <p:nvPr/>
        </p:nvPicPr>
        <p:blipFill>
          <a:blip r:embed="rId13">
            <a:extLst/>
          </a:blip>
          <a:stretch>
            <a:fillRect/>
          </a:stretch>
        </p:blipFill>
        <p:spPr>
          <a:xfrm>
            <a:off x="2420405" y="4752170"/>
            <a:ext cx="997813" cy="939801"/>
          </a:xfrm>
          <a:prstGeom prst="rect">
            <a:avLst/>
          </a:prstGeom>
          <a:ln w="12700">
            <a:miter lim="400000"/>
          </a:ln>
        </p:spPr>
      </p:pic>
      <p:pic>
        <p:nvPicPr>
          <p:cNvPr id="126" name="Picture 2002006532" descr="Picture 2002006532"/>
          <p:cNvPicPr>
            <a:picLocks noChangeAspect="1"/>
          </p:cNvPicPr>
          <p:nvPr/>
        </p:nvPicPr>
        <p:blipFill>
          <a:blip r:embed="rId14">
            <a:extLst/>
          </a:blip>
          <a:stretch>
            <a:fillRect/>
          </a:stretch>
        </p:blipFill>
        <p:spPr>
          <a:xfrm>
            <a:off x="3405628" y="4743153"/>
            <a:ext cx="1265725" cy="939801"/>
          </a:xfrm>
          <a:prstGeom prst="rect">
            <a:avLst/>
          </a:prstGeom>
          <a:ln w="12700">
            <a:miter lim="400000"/>
          </a:ln>
        </p:spPr>
      </p:pic>
      <p:pic>
        <p:nvPicPr>
          <p:cNvPr id="127" name="A drawing of a person's earDescription automatically generated" descr="A drawing of a person's earDescription automatically generated"/>
          <p:cNvPicPr>
            <a:picLocks noChangeAspect="1"/>
          </p:cNvPicPr>
          <p:nvPr/>
        </p:nvPicPr>
        <p:blipFill>
          <a:blip r:embed="rId15">
            <a:extLst/>
          </a:blip>
          <a:stretch>
            <a:fillRect/>
          </a:stretch>
        </p:blipFill>
        <p:spPr>
          <a:xfrm>
            <a:off x="4661521" y="4743153"/>
            <a:ext cx="887879" cy="939801"/>
          </a:xfrm>
          <a:prstGeom prst="rect">
            <a:avLst/>
          </a:prstGeom>
          <a:ln w="12700">
            <a:miter lim="400000"/>
          </a:ln>
        </p:spPr>
      </p:pic>
      <p:pic>
        <p:nvPicPr>
          <p:cNvPr id="128" name="A blue car with white wheelsDescription automatically generated" descr="A blue car with white wheelsDescription automatically generated"/>
          <p:cNvPicPr>
            <a:picLocks noChangeAspect="1"/>
          </p:cNvPicPr>
          <p:nvPr/>
        </p:nvPicPr>
        <p:blipFill>
          <a:blip r:embed="rId16">
            <a:extLst/>
          </a:blip>
          <a:stretch>
            <a:fillRect/>
          </a:stretch>
        </p:blipFill>
        <p:spPr>
          <a:xfrm>
            <a:off x="5551692" y="4743153"/>
            <a:ext cx="1479709" cy="939801"/>
          </a:xfrm>
          <a:prstGeom prst="rect">
            <a:avLst/>
          </a:prstGeom>
          <a:ln w="12700">
            <a:miter lim="400000"/>
          </a:ln>
        </p:spPr>
      </p:pic>
      <p:pic>
        <p:nvPicPr>
          <p:cNvPr id="129" name="A turkey with a red headDescription automatically generated" descr="A turkey with a red headDescription automatically generated"/>
          <p:cNvPicPr>
            <a:picLocks noChangeAspect="1"/>
          </p:cNvPicPr>
          <p:nvPr/>
        </p:nvPicPr>
        <p:blipFill>
          <a:blip r:embed="rId17">
            <a:extLst/>
          </a:blip>
          <a:stretch>
            <a:fillRect/>
          </a:stretch>
        </p:blipFill>
        <p:spPr>
          <a:xfrm>
            <a:off x="7181267" y="4743153"/>
            <a:ext cx="1133541" cy="939801"/>
          </a:xfrm>
          <a:prstGeom prst="rect">
            <a:avLst/>
          </a:prstGeom>
          <a:ln w="12700">
            <a:miter lim="400000"/>
          </a:ln>
        </p:spPr>
      </p:pic>
      <p:pic>
        <p:nvPicPr>
          <p:cNvPr id="130" name="A green frog toy on a white backgroundDescription automatically generated" descr="A green frog toy on a white backgroundDescription automatically generated"/>
          <p:cNvPicPr>
            <a:picLocks noChangeAspect="1"/>
          </p:cNvPicPr>
          <p:nvPr/>
        </p:nvPicPr>
        <p:blipFill>
          <a:blip r:embed="rId18">
            <a:extLst/>
          </a:blip>
          <a:stretch>
            <a:fillRect/>
          </a:stretch>
        </p:blipFill>
        <p:spPr>
          <a:xfrm>
            <a:off x="8465073" y="4743153"/>
            <a:ext cx="1015723" cy="939801"/>
          </a:xfrm>
          <a:prstGeom prst="rect">
            <a:avLst/>
          </a:prstGeom>
          <a:ln w="12700">
            <a:miter lim="400000"/>
          </a:ln>
        </p:spPr>
      </p:pic>
      <p:pic>
        <p:nvPicPr>
          <p:cNvPr id="131" name="Picture 929060432" descr="Picture 929060432"/>
          <p:cNvPicPr>
            <a:picLocks noChangeAspect="1"/>
          </p:cNvPicPr>
          <p:nvPr/>
        </p:nvPicPr>
        <p:blipFill>
          <a:blip r:embed="rId19">
            <a:extLst/>
          </a:blip>
          <a:stretch>
            <a:fillRect/>
          </a:stretch>
        </p:blipFill>
        <p:spPr>
          <a:xfrm>
            <a:off x="9468634" y="4743153"/>
            <a:ext cx="1204015" cy="939801"/>
          </a:xfrm>
          <a:prstGeom prst="rect">
            <a:avLst/>
          </a:prstGeom>
          <a:ln w="12700">
            <a:miter lim="400000"/>
          </a:ln>
        </p:spPr>
      </p:pic>
      <p:pic>
        <p:nvPicPr>
          <p:cNvPr id="132" name="A cake with a red and white frostingDescription automatically generated" descr="A cake with a red and white frostingDescription automatically generated"/>
          <p:cNvPicPr>
            <a:picLocks noChangeAspect="1"/>
          </p:cNvPicPr>
          <p:nvPr/>
        </p:nvPicPr>
        <p:blipFill>
          <a:blip r:embed="rId20">
            <a:extLst/>
          </a:blip>
          <a:stretch>
            <a:fillRect/>
          </a:stretch>
        </p:blipFill>
        <p:spPr>
          <a:xfrm>
            <a:off x="10641883" y="4752170"/>
            <a:ext cx="1182966" cy="939801"/>
          </a:xfrm>
          <a:prstGeom prst="rect">
            <a:avLst/>
          </a:prstGeom>
          <a:ln w="12700">
            <a:miter lim="400000"/>
          </a:ln>
        </p:spPr>
      </p:pic>
      <p:pic>
        <p:nvPicPr>
          <p:cNvPr id="133" name="A yellow sign with black lettersDescription automatically generated" descr="A yellow sign with black lettersDescription automatically generated"/>
          <p:cNvPicPr>
            <a:picLocks noChangeAspect="1"/>
          </p:cNvPicPr>
          <p:nvPr/>
        </p:nvPicPr>
        <p:blipFill>
          <a:blip r:embed="rId21">
            <a:extLst/>
          </a:blip>
          <a:stretch>
            <a:fillRect/>
          </a:stretch>
        </p:blipFill>
        <p:spPr>
          <a:xfrm>
            <a:off x="10371432" y="2526414"/>
            <a:ext cx="1079501" cy="118850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13"/>
                                        </p:tgtEl>
                                        <p:attrNameLst>
                                          <p:attrName>style.visibility</p:attrName>
                                        </p:attrNameLst>
                                      </p:cBhvr>
                                      <p:to>
                                        <p:strVal val="visible"/>
                                      </p:to>
                                    </p:set>
                                    <p:animEffect filter="wipe(left)" transition="in">
                                      <p:cBhvr>
                                        <p:cTn id="7" dur="1000"/>
                                        <p:tgtEl>
                                          <p:spTgt spid="11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0" presetID="1" grpId="2" fill="hold">
                                  <p:stCondLst>
                                    <p:cond delay="0"/>
                                  </p:stCondLst>
                                  <p:iterate type="el" backwards="0">
                                    <p:tmAbs val="0"/>
                                  </p:iterate>
                                  <p:childTnLst>
                                    <p:set>
                                      <p:cBhvr>
                                        <p:cTn id="11" fill="hold"/>
                                        <p:tgtEl>
                                          <p:spTgt spid="1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3" fill="hold">
                                  <p:stCondLst>
                                    <p:cond delay="0"/>
                                  </p:stCondLst>
                                  <p:iterate type="el" backwards="0">
                                    <p:tmAbs val="0"/>
                                  </p:iterate>
                                  <p:childTnLst>
                                    <p:set>
                                      <p:cBhvr>
                                        <p:cTn id="15" fill="hold"/>
                                        <p:tgtEl>
                                          <p:spTgt spid="1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4" fill="hold">
                                  <p:stCondLst>
                                    <p:cond delay="0"/>
                                  </p:stCondLst>
                                  <p:iterate type="el" backwards="0">
                                    <p:tmAbs val="0"/>
                                  </p:iterate>
                                  <p:childTnLst>
                                    <p:set>
                                      <p:cBhvr>
                                        <p:cTn id="19" fill="hold"/>
                                        <p:tgtEl>
                                          <p:spTgt spid="1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5" fill="hold">
                                  <p:stCondLst>
                                    <p:cond delay="0"/>
                                  </p:stCondLst>
                                  <p:iterate type="el" backwards="0">
                                    <p:tmAbs val="0"/>
                                  </p:iterate>
                                  <p:childTnLst>
                                    <p:set>
                                      <p:cBhvr>
                                        <p:cTn id="23" fill="hold"/>
                                        <p:tgtEl>
                                          <p:spTgt spid="11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6" fill="hold">
                                  <p:stCondLst>
                                    <p:cond delay="0"/>
                                  </p:stCondLst>
                                  <p:iterate type="el" backwards="0">
                                    <p:tmAbs val="0"/>
                                  </p:iterate>
                                  <p:childTnLst>
                                    <p:set>
                                      <p:cBhvr>
                                        <p:cTn id="27" fill="hold"/>
                                        <p:tgtEl>
                                          <p:spTgt spid="1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0" presetID="1" grpId="7" fill="hold">
                                  <p:stCondLst>
                                    <p:cond delay="0"/>
                                  </p:stCondLst>
                                  <p:iterate type="el" backwards="0">
                                    <p:tmAbs val="0"/>
                                  </p:iterate>
                                  <p:childTnLst>
                                    <p:set>
                                      <p:cBhvr>
                                        <p:cTn id="31" fill="hold"/>
                                        <p:tgtEl>
                                          <p:spTgt spid="11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0" presetID="1" grpId="8" fill="hold">
                                  <p:stCondLst>
                                    <p:cond delay="0"/>
                                  </p:stCondLst>
                                  <p:iterate type="el" backwards="0">
                                    <p:tmAbs val="0"/>
                                  </p:iterate>
                                  <p:childTnLst>
                                    <p:set>
                                      <p:cBhvr>
                                        <p:cTn id="35" fill="hold"/>
                                        <p:tgtEl>
                                          <p:spTgt spid="12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9" fill="hold">
                                  <p:stCondLst>
                                    <p:cond delay="0"/>
                                  </p:stCondLst>
                                  <p:iterate type="el" backwards="0">
                                    <p:tmAbs val="0"/>
                                  </p:iterate>
                                  <p:childTnLst>
                                    <p:set>
                                      <p:cBhvr>
                                        <p:cTn id="39" fill="hold"/>
                                        <p:tgtEl>
                                          <p:spTgt spid="12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Class="entr" nodeType="clickEffect" presetSubtype="0" presetID="1" grpId="10" fill="hold">
                                  <p:stCondLst>
                                    <p:cond delay="0"/>
                                  </p:stCondLst>
                                  <p:iterate type="el" backwards="0">
                                    <p:tmAbs val="0"/>
                                  </p:iterate>
                                  <p:childTnLst>
                                    <p:set>
                                      <p:cBhvr>
                                        <p:cTn id="43" fill="hold"/>
                                        <p:tgtEl>
                                          <p:spTgt spid="12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Class="entr" nodeType="clickEffect" presetSubtype="0" presetID="1" grpId="11" fill="hold">
                                  <p:stCondLst>
                                    <p:cond delay="0"/>
                                  </p:stCondLst>
                                  <p:iterate type="el" backwards="0">
                                    <p:tmAbs val="0"/>
                                  </p:iterate>
                                  <p:childTnLst>
                                    <p:set>
                                      <p:cBhvr>
                                        <p:cTn id="47" fill="hold"/>
                                        <p:tgtEl>
                                          <p:spTgt spid="13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Class="entr" nodeType="clickEffect" presetSubtype="0" presetID="1" grpId="12" fill="hold">
                                  <p:stCondLst>
                                    <p:cond delay="0"/>
                                  </p:stCondLst>
                                  <p:iterate type="el" backwards="0">
                                    <p:tmAbs val="0"/>
                                  </p:iterate>
                                  <p:childTnLst>
                                    <p:set>
                                      <p:cBhvr>
                                        <p:cTn id="51" fill="hold"/>
                                        <p:tgtEl>
                                          <p:spTgt spid="12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Class="entr" nodeType="clickEffect" presetSubtype="0" presetID="1" grpId="13" fill="hold">
                                  <p:stCondLst>
                                    <p:cond delay="0"/>
                                  </p:stCondLst>
                                  <p:iterate type="el" backwards="0">
                                    <p:tmAbs val="0"/>
                                  </p:iterate>
                                  <p:childTnLst>
                                    <p:set>
                                      <p:cBhvr>
                                        <p:cTn id="55" fill="hold"/>
                                        <p:tgtEl>
                                          <p:spTgt spid="12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Class="entr" nodeType="clickEffect" presetSubtype="0" presetID="1" grpId="14" fill="hold">
                                  <p:stCondLst>
                                    <p:cond delay="0"/>
                                  </p:stCondLst>
                                  <p:iterate type="el" backwards="0">
                                    <p:tmAbs val="0"/>
                                  </p:iterate>
                                  <p:childTnLst>
                                    <p:set>
                                      <p:cBhvr>
                                        <p:cTn id="59" fill="hold"/>
                                        <p:tgtEl>
                                          <p:spTgt spid="125"/>
                                        </p:tgtEl>
                                        <p:attrNameLst>
                                          <p:attrName>style.visibility</p:attrName>
                                        </p:attrNameLst>
                                      </p:cBhvr>
                                      <p:to>
                                        <p:strVal val="visible"/>
                                      </p:to>
                                    </p:set>
                                  </p:childTnLst>
                                </p:cTn>
                              </p:par>
                            </p:childTnLst>
                          </p:cTn>
                        </p:par>
                        <p:par>
                          <p:cTn id="60" fill="hold">
                            <p:stCondLst>
                              <p:cond delay="0"/>
                            </p:stCondLst>
                            <p:childTnLst>
                              <p:par>
                                <p:cTn id="61" presetClass="entr" nodeType="afterEffect" presetSubtype="0" presetID="1" grpId="15" fill="hold">
                                  <p:stCondLst>
                                    <p:cond delay="0"/>
                                  </p:stCondLst>
                                  <p:iterate type="el" backwards="0">
                                    <p:tmAbs val="0"/>
                                  </p:iterate>
                                  <p:childTnLst>
                                    <p:set>
                                      <p:cBhvr>
                                        <p:cTn id="62" fill="hold"/>
                                        <p:tgtEl>
                                          <p:spTgt spid="1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Class="entr" nodeType="clickEffect" presetSubtype="0" presetID="1" grpId="16" fill="hold">
                                  <p:stCondLst>
                                    <p:cond delay="0"/>
                                  </p:stCondLst>
                                  <p:iterate type="el" backwards="0">
                                    <p:tmAbs val="0"/>
                                  </p:iterate>
                                  <p:childTnLst>
                                    <p:set>
                                      <p:cBhvr>
                                        <p:cTn id="66" fill="hold"/>
                                        <p:tgtEl>
                                          <p:spTgt spid="1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Class="entr" nodeType="clickEffect" presetSubtype="0" presetID="1" grpId="17" fill="hold">
                                  <p:stCondLst>
                                    <p:cond delay="0"/>
                                  </p:stCondLst>
                                  <p:iterate type="el" backwards="0">
                                    <p:tmAbs val="0"/>
                                  </p:iterate>
                                  <p:childTnLst>
                                    <p:set>
                                      <p:cBhvr>
                                        <p:cTn id="70" fill="hold"/>
                                        <p:tgtEl>
                                          <p:spTgt spid="12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Class="entr" nodeType="clickEffect" presetSubtype="0" presetID="1" grpId="18" fill="hold">
                                  <p:stCondLst>
                                    <p:cond delay="0"/>
                                  </p:stCondLst>
                                  <p:iterate type="el" backwards="0">
                                    <p:tmAbs val="0"/>
                                  </p:iterate>
                                  <p:childTnLst>
                                    <p:set>
                                      <p:cBhvr>
                                        <p:cTn id="74" fill="hold"/>
                                        <p:tgtEl>
                                          <p:spTgt spid="12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Class="entr" nodeType="clickEffect" presetSubtype="0" presetID="1" grpId="19" fill="hold">
                                  <p:stCondLst>
                                    <p:cond delay="0"/>
                                  </p:stCondLst>
                                  <p:iterate type="el" backwards="0">
                                    <p:tmAbs val="0"/>
                                  </p:iterate>
                                  <p:childTnLst>
                                    <p:set>
                                      <p:cBhvr>
                                        <p:cTn id="78" fill="hold"/>
                                        <p:tgtEl>
                                          <p:spTgt spid="1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Class="entr" nodeType="clickEffect" presetSubtype="0" presetID="1" grpId="20" fill="hold">
                                  <p:stCondLst>
                                    <p:cond delay="0"/>
                                  </p:stCondLst>
                                  <p:iterate type="el" backwards="0">
                                    <p:tmAbs val="0"/>
                                  </p:iterate>
                                  <p:childTnLst>
                                    <p:set>
                                      <p:cBhvr>
                                        <p:cTn id="82" fill="hold"/>
                                        <p:tgtEl>
                                          <p:spTgt spid="1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Class="entr" nodeType="clickEffect" presetSubtype="0" presetID="1" grpId="21" fill="hold">
                                  <p:stCondLst>
                                    <p:cond delay="0"/>
                                  </p:stCondLst>
                                  <p:iterate type="el" backwards="0">
                                    <p:tmAbs val="0"/>
                                  </p:iterate>
                                  <p:childTnLst>
                                    <p:set>
                                      <p:cBhvr>
                                        <p:cTn id="86" fill="hold"/>
                                        <p:tgtEl>
                                          <p:spTgt spid="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2" grpId="21"/>
      <p:bldP build="whole" bldLvl="1" animBg="1" rev="0" advAuto="0" spid="113" grpId="1"/>
      <p:bldP build="whole" bldLvl="1" animBg="1" rev="0" advAuto="0" spid="128" grpId="17"/>
      <p:bldP build="whole" bldLvl="1" animBg="1" rev="0" advAuto="0" spid="124" grpId="13"/>
      <p:bldP build="whole" bldLvl="1" animBg="1" rev="0" advAuto="0" spid="115" grpId="3"/>
      <p:bldP build="whole" bldLvl="1" animBg="1" rev="0" advAuto="0" spid="116" grpId="4"/>
      <p:bldP build="whole" bldLvl="1" animBg="1" rev="0" advAuto="0" spid="125" grpId="14"/>
      <p:bldP build="whole" bldLvl="1" animBg="1" rev="0" advAuto="0" spid="126" grpId="15"/>
      <p:bldP build="whole" bldLvl="1" animBg="1" rev="0" advAuto="0" spid="133" grpId="11"/>
      <p:bldP build="whole" bldLvl="1" animBg="1" rev="0" advAuto="0" spid="131" grpId="20"/>
      <p:bldP build="whole" bldLvl="1" animBg="1" rev="0" advAuto="0" spid="130" grpId="19"/>
      <p:bldP build="whole" bldLvl="1" animBg="1" rev="0" advAuto="0" spid="120" grpId="8"/>
      <p:bldP build="whole" bldLvl="1" animBg="1" rev="0" advAuto="0" spid="129" grpId="18"/>
      <p:bldP build="whole" bldLvl="1" animBg="1" rev="0" advAuto="0" spid="121" grpId="9"/>
      <p:bldP build="whole" bldLvl="1" animBg="1" rev="0" advAuto="0" spid="122" grpId="10"/>
      <p:bldP build="whole" bldLvl="1" animBg="1" rev="0" advAuto="0" spid="119" grpId="7"/>
      <p:bldP build="whole" bldLvl="1" animBg="1" rev="0" advAuto="0" spid="114" grpId="2"/>
      <p:bldP build="whole" bldLvl="1" animBg="1" rev="0" advAuto="0" spid="117" grpId="5"/>
      <p:bldP build="whole" bldLvl="1" animBg="1" rev="0" advAuto="0" spid="118" grpId="6"/>
      <p:bldP build="whole" bldLvl="1" animBg="1" rev="0" advAuto="0" spid="127" grpId="16"/>
      <p:bldP build="whole" bldLvl="1" animBg="1" rev="0" advAuto="0" spid="123" grpId="12"/>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ПОЧЕТНО ИСПИТИВАЊЕ ПОЗНАВАЊА СЛОВ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lnSpc>
                <a:spcPct val="115000"/>
              </a:lnSpc>
              <a:spcBef>
                <a:spcPts val="200"/>
              </a:spcBef>
              <a:defRPr b="1" sz="3100">
                <a:solidFill>
                  <a:srgbClr val="243F60"/>
                </a:solidFill>
                <a:uFill>
                  <a:solidFill>
                    <a:srgbClr val="243F60"/>
                  </a:solidFill>
                </a:uFill>
                <a:latin typeface="Times New Roman"/>
                <a:ea typeface="Times New Roman"/>
                <a:cs typeface="Times New Roman"/>
                <a:sym typeface="Times New Roman"/>
              </a:defRPr>
            </a:lvl1pPr>
          </a:lstStyle>
          <a:p>
            <a:pPr/>
            <a:r>
              <a:t>ПОЧЕТНО ИСПИТИВАЊЕ ПОЗНАВАЊА СЛОВА</a:t>
            </a:r>
          </a:p>
        </p:txBody>
      </p:sp>
      <p:sp>
        <p:nvSpPr>
          <p:cNvPr id="136" name="НА СЛОВО, НА СЛОВО…."/>
          <p:cNvSpPr txBox="1"/>
          <p:nvPr/>
        </p:nvSpPr>
        <p:spPr>
          <a:xfrm>
            <a:off x="431398" y="1414711"/>
            <a:ext cx="3731366" cy="9185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lnSpc>
                <a:spcPct val="115000"/>
              </a:lnSpc>
              <a:spcBef>
                <a:spcPts val="1000"/>
              </a:spcBef>
              <a:defRPr b="1" i="1" sz="21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НА СЛОВО, НА СЛОВО….</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137" name="___                  ___               ___                 ___            ___                ___              ___            ___                ___                   ___"/>
          <p:cNvSpPr txBox="1"/>
          <p:nvPr/>
        </p:nvSpPr>
        <p:spPr>
          <a:xfrm>
            <a:off x="567870" y="4906959"/>
            <a:ext cx="11056260" cy="78843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lnSpc>
                <a:spcPct val="115000"/>
              </a:lnSpc>
              <a:spcBef>
                <a:spcPts val="1000"/>
              </a:spcBef>
              <a:defRPr>
                <a:uFill>
                  <a:solidFill>
                    <a:srgbClr val="000000"/>
                  </a:solidFill>
                </a:uFill>
              </a:defRPr>
            </a:lvl1pPr>
          </a:lstStyle>
          <a:p>
            <a:pPr/>
            <a:r>
              <a:t>   ___                  ___               ___                 ___            ___                ___              ___            ___                ___                   ___</a:t>
            </a:r>
          </a:p>
        </p:txBody>
      </p:sp>
      <p:sp>
        <p:nvSpPr>
          <p:cNvPr id="138" name="ИСПОД ЦРТЕЖА НАПИШИ СЛОВО"/>
          <p:cNvSpPr txBox="1"/>
          <p:nvPr/>
        </p:nvSpPr>
        <p:spPr>
          <a:xfrm>
            <a:off x="406694" y="2062988"/>
            <a:ext cx="5320038" cy="88428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lnSpc>
                <a:spcPct val="115000"/>
              </a:lnSpc>
              <a:spcBef>
                <a:spcPts val="1000"/>
              </a:spcBef>
              <a:defRPr sz="2100">
                <a:uFill>
                  <a:solidFill>
                    <a:srgbClr val="000000"/>
                  </a:solidFill>
                </a:uFill>
              </a:defRPr>
            </a:pPr>
            <a:r>
              <a:rPr b="1" i="1">
                <a:solidFill>
                  <a:srgbClr val="1F497D"/>
                </a:solidFill>
                <a:uFill>
                  <a:solidFill>
                    <a:srgbClr val="1F497D"/>
                  </a:solidFill>
                </a:uFill>
                <a:latin typeface="Times New Roman"/>
                <a:ea typeface="Times New Roman"/>
                <a:cs typeface="Times New Roman"/>
                <a:sym typeface="Times New Roman"/>
              </a:rPr>
              <a:t>ИСПОД ЦРТЕЖА НАПИШИ СЛ</a:t>
            </a:r>
            <a:r>
              <a:rPr b="1" i="1">
                <a:solidFill>
                  <a:srgbClr val="1F497D"/>
                </a:solidFill>
                <a:uFill>
                  <a:solidFill>
                    <a:srgbClr val="1F497D"/>
                  </a:solidFill>
                </a:uFill>
                <a:latin typeface="Times New Roman"/>
                <a:ea typeface="Times New Roman"/>
                <a:cs typeface="Times New Roman"/>
                <a:sym typeface="Times New Roman"/>
              </a:rPr>
              <a:t>ОВО</a:t>
            </a:r>
            <a:endParaRPr b="1" i="1">
              <a:solidFill>
                <a:srgbClr val="1F497D"/>
              </a:solidFill>
              <a:uFill>
                <a:solidFill>
                  <a:srgbClr val="1F497D"/>
                </a:solidFill>
              </a:uFill>
              <a:latin typeface="Times New Roman"/>
              <a:ea typeface="Times New Roman"/>
              <a:cs typeface="Times New Roman"/>
              <a:sym typeface="Times New Roman"/>
            </a:endParaRPr>
          </a:p>
        </p:txBody>
      </p:sp>
      <p:pic>
        <p:nvPicPr>
          <p:cNvPr id="139" name="Screenshot 1490.png" descr="Screenshot 1490.png"/>
          <p:cNvPicPr>
            <a:picLocks noChangeAspect="1"/>
          </p:cNvPicPr>
          <p:nvPr/>
        </p:nvPicPr>
        <p:blipFill>
          <a:blip r:embed="rId2">
            <a:extLst/>
          </a:blip>
          <a:stretch>
            <a:fillRect/>
          </a:stretch>
        </p:blipFill>
        <p:spPr>
          <a:xfrm>
            <a:off x="294139" y="3029769"/>
            <a:ext cx="11603722" cy="118066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36"/>
                                        </p:tgtEl>
                                        <p:attrNameLst>
                                          <p:attrName>style.visibility</p:attrName>
                                        </p:attrNameLst>
                                      </p:cBhvr>
                                      <p:to>
                                        <p:strVal val="visible"/>
                                      </p:to>
                                    </p:set>
                                    <p:animEffect filter="wipe(left)" transition="in">
                                      <p:cBhvr>
                                        <p:cTn id="7" dur="750"/>
                                        <p:tgtEl>
                                          <p:spTgt spid="13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138"/>
                                        </p:tgtEl>
                                        <p:attrNameLst>
                                          <p:attrName>style.visibility</p:attrName>
                                        </p:attrNameLst>
                                      </p:cBhvr>
                                      <p:to>
                                        <p:strVal val="visible"/>
                                      </p:to>
                                    </p:set>
                                    <p:animEffect filter="wipe(left)" transition="in">
                                      <p:cBhvr>
                                        <p:cTn id="12" dur="700"/>
                                        <p:tgtEl>
                                          <p:spTgt spid="138"/>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16" presetID="23" grpId="3" fill="hold">
                                  <p:stCondLst>
                                    <p:cond delay="0"/>
                                  </p:stCondLst>
                                  <p:iterate type="el" backwards="0">
                                    <p:tmAbs val="0"/>
                                  </p:iterate>
                                  <p:childTnLst>
                                    <p:set>
                                      <p:cBhvr>
                                        <p:cTn id="16" fill="hold"/>
                                        <p:tgtEl>
                                          <p:spTgt spid="139"/>
                                        </p:tgtEl>
                                        <p:attrNameLst>
                                          <p:attrName>style.visibility</p:attrName>
                                        </p:attrNameLst>
                                      </p:cBhvr>
                                      <p:to>
                                        <p:strVal val="visible"/>
                                      </p:to>
                                    </p:set>
                                    <p:anim calcmode="lin" valueType="num">
                                      <p:cBhvr>
                                        <p:cTn id="17" dur="500" fill="hold"/>
                                        <p:tgtEl>
                                          <p:spTgt spid="139"/>
                                        </p:tgtEl>
                                        <p:attrNameLst>
                                          <p:attrName>ppt_w</p:attrName>
                                        </p:attrNameLst>
                                      </p:cBhvr>
                                      <p:tavLst>
                                        <p:tav tm="0">
                                          <p:val>
                                            <p:fltVal val="0"/>
                                          </p:val>
                                        </p:tav>
                                        <p:tav tm="100000">
                                          <p:val>
                                            <p:strVal val="#ppt_w"/>
                                          </p:val>
                                        </p:tav>
                                      </p:tavLst>
                                    </p:anim>
                                    <p:anim calcmode="lin" valueType="num">
                                      <p:cBhvr>
                                        <p:cTn id="18" dur="500" fill="hold"/>
                                        <p:tgtEl>
                                          <p:spTgt spid="139"/>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16" presetID="23" grpId="4" fill="hold">
                                  <p:stCondLst>
                                    <p:cond delay="0"/>
                                  </p:stCondLst>
                                  <p:iterate type="el" backwards="0">
                                    <p:tmAbs val="0"/>
                                  </p:iterate>
                                  <p:childTnLst>
                                    <p:set>
                                      <p:cBhvr>
                                        <p:cTn id="22" fill="hold"/>
                                        <p:tgtEl>
                                          <p:spTgt spid="137"/>
                                        </p:tgtEl>
                                        <p:attrNameLst>
                                          <p:attrName>style.visibility</p:attrName>
                                        </p:attrNameLst>
                                      </p:cBhvr>
                                      <p:to>
                                        <p:strVal val="visible"/>
                                      </p:to>
                                    </p:set>
                                    <p:anim calcmode="lin" valueType="num">
                                      <p:cBhvr>
                                        <p:cTn id="23" dur="1000" fill="hold"/>
                                        <p:tgtEl>
                                          <p:spTgt spid="137"/>
                                        </p:tgtEl>
                                        <p:attrNameLst>
                                          <p:attrName>ppt_w</p:attrName>
                                        </p:attrNameLst>
                                      </p:cBhvr>
                                      <p:tavLst>
                                        <p:tav tm="0">
                                          <p:val>
                                            <p:fltVal val="0"/>
                                          </p:val>
                                        </p:tav>
                                        <p:tav tm="100000">
                                          <p:val>
                                            <p:strVal val="#ppt_w"/>
                                          </p:val>
                                        </p:tav>
                                      </p:tavLst>
                                    </p:anim>
                                    <p:anim calcmode="lin" valueType="num">
                                      <p:cBhvr>
                                        <p:cTn id="24" dur="1000" fill="hold"/>
                                        <p:tgtEl>
                                          <p:spTgt spid="1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1"/>
      <p:bldP build="whole" bldLvl="1" animBg="1" rev="0" advAuto="0" spid="137" grpId="4"/>
      <p:bldP build="whole" bldLvl="1" animBg="1" rev="0" advAuto="0" spid="139" grpId="3"/>
      <p:bldP build="whole" bldLvl="1" animBg="1" rev="0" advAuto="0" spid="138"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ДОПУНИ РЕЧИ СЛОВИМА КОЈА НЕДОСТАЈУ"/>
          <p:cNvSpPr txBox="1"/>
          <p:nvPr/>
        </p:nvSpPr>
        <p:spPr>
          <a:xfrm>
            <a:off x="438522" y="1078070"/>
            <a:ext cx="6727910" cy="165617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lnSpc>
                <a:spcPct val="115000"/>
              </a:lnSpc>
              <a:spcBef>
                <a:spcPts val="1000"/>
              </a:spcBef>
              <a:defRPr b="1" i="1" sz="22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ДОПУНИ РЕЧИ СЛОВИМА КОЈА НЕДОСТАЈУ</a:t>
            </a:r>
          </a:p>
        </p:txBody>
      </p:sp>
      <p:sp>
        <p:nvSpPr>
          <p:cNvPr id="142" name="ПОЧЕТНО ИСПИТИВАЊЕ ПОЗНАВАЊА СЛОВ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lnSpc>
                <a:spcPct val="115000"/>
              </a:lnSpc>
              <a:spcBef>
                <a:spcPts val="200"/>
              </a:spcBef>
              <a:defRPr b="1" sz="3100">
                <a:solidFill>
                  <a:srgbClr val="243F60"/>
                </a:solidFill>
                <a:uFill>
                  <a:solidFill>
                    <a:srgbClr val="243F60"/>
                  </a:solidFill>
                </a:uFill>
                <a:latin typeface="Times New Roman"/>
                <a:ea typeface="Times New Roman"/>
                <a:cs typeface="Times New Roman"/>
                <a:sym typeface="Times New Roman"/>
              </a:defRPr>
            </a:lvl1pPr>
          </a:lstStyle>
          <a:p>
            <a:pPr/>
            <a:r>
              <a:t>ПОЧЕТНО ИСПИТИВАЊЕ ПОЗНАВАЊА СЛОВА</a:t>
            </a:r>
          </a:p>
        </p:txBody>
      </p:sp>
      <p:pic>
        <p:nvPicPr>
          <p:cNvPr id="143" name="Screenshot 1487.png" descr="Screenshot 1487.png"/>
          <p:cNvPicPr>
            <a:picLocks noChangeAspect="1"/>
          </p:cNvPicPr>
          <p:nvPr/>
        </p:nvPicPr>
        <p:blipFill>
          <a:blip r:embed="rId2">
            <a:extLst/>
          </a:blip>
          <a:stretch>
            <a:fillRect/>
          </a:stretch>
        </p:blipFill>
        <p:spPr>
          <a:xfrm>
            <a:off x="937812" y="2530276"/>
            <a:ext cx="10316376" cy="1340248"/>
          </a:xfrm>
          <a:prstGeom prst="rect">
            <a:avLst/>
          </a:prstGeom>
          <a:ln w="12700">
            <a:miter lim="400000"/>
          </a:ln>
        </p:spPr>
      </p:pic>
      <p:pic>
        <p:nvPicPr>
          <p:cNvPr id="144" name="Screenshot 1488.png" descr="Screenshot 1488.png"/>
          <p:cNvPicPr>
            <a:picLocks noChangeAspect="1"/>
          </p:cNvPicPr>
          <p:nvPr/>
        </p:nvPicPr>
        <p:blipFill>
          <a:blip r:embed="rId3">
            <a:extLst/>
          </a:blip>
          <a:stretch>
            <a:fillRect/>
          </a:stretch>
        </p:blipFill>
        <p:spPr>
          <a:xfrm>
            <a:off x="841363" y="4498528"/>
            <a:ext cx="10509274" cy="136530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41"/>
                                        </p:tgtEl>
                                        <p:attrNameLst>
                                          <p:attrName>style.visibility</p:attrName>
                                        </p:attrNameLst>
                                      </p:cBhvr>
                                      <p:to>
                                        <p:strVal val="visible"/>
                                      </p:to>
                                    </p:set>
                                    <p:animEffect filter="wipe(left)" transition="in">
                                      <p:cBhvr>
                                        <p:cTn id="7" dur="10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6" presetID="23" grpId="2" fill="hold">
                                  <p:stCondLst>
                                    <p:cond delay="0"/>
                                  </p:stCondLst>
                                  <p:iterate type="el" backwards="0">
                                    <p:tmAbs val="0"/>
                                  </p:iterate>
                                  <p:childTnLst>
                                    <p:set>
                                      <p:cBhvr>
                                        <p:cTn id="11" fill="hold"/>
                                        <p:tgtEl>
                                          <p:spTgt spid="143"/>
                                        </p:tgtEl>
                                        <p:attrNameLst>
                                          <p:attrName>style.visibility</p:attrName>
                                        </p:attrNameLst>
                                      </p:cBhvr>
                                      <p:to>
                                        <p:strVal val="visible"/>
                                      </p:to>
                                    </p:set>
                                    <p:anim calcmode="lin" valueType="num">
                                      <p:cBhvr>
                                        <p:cTn id="12" dur="900" fill="hold"/>
                                        <p:tgtEl>
                                          <p:spTgt spid="143"/>
                                        </p:tgtEl>
                                        <p:attrNameLst>
                                          <p:attrName>ppt_w</p:attrName>
                                        </p:attrNameLst>
                                      </p:cBhvr>
                                      <p:tavLst>
                                        <p:tav tm="0">
                                          <p:val>
                                            <p:fltVal val="0"/>
                                          </p:val>
                                        </p:tav>
                                        <p:tav tm="100000">
                                          <p:val>
                                            <p:strVal val="#ppt_w"/>
                                          </p:val>
                                        </p:tav>
                                      </p:tavLst>
                                    </p:anim>
                                    <p:anim calcmode="lin" valueType="num">
                                      <p:cBhvr>
                                        <p:cTn id="13" dur="900" fill="hold"/>
                                        <p:tgtEl>
                                          <p:spTgt spid="143"/>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16" presetID="23" grpId="3" fill="hold">
                                  <p:stCondLst>
                                    <p:cond delay="0"/>
                                  </p:stCondLst>
                                  <p:iterate type="el" backwards="0">
                                    <p:tmAbs val="0"/>
                                  </p:iterate>
                                  <p:childTnLst>
                                    <p:set>
                                      <p:cBhvr>
                                        <p:cTn id="17" fill="hold"/>
                                        <p:tgtEl>
                                          <p:spTgt spid="144"/>
                                        </p:tgtEl>
                                        <p:attrNameLst>
                                          <p:attrName>style.visibility</p:attrName>
                                        </p:attrNameLst>
                                      </p:cBhvr>
                                      <p:to>
                                        <p:strVal val="visible"/>
                                      </p:to>
                                    </p:set>
                                    <p:anim calcmode="lin" valueType="num">
                                      <p:cBhvr>
                                        <p:cTn id="18" dur="900" fill="hold"/>
                                        <p:tgtEl>
                                          <p:spTgt spid="144"/>
                                        </p:tgtEl>
                                        <p:attrNameLst>
                                          <p:attrName>ppt_w</p:attrName>
                                        </p:attrNameLst>
                                      </p:cBhvr>
                                      <p:tavLst>
                                        <p:tav tm="0">
                                          <p:val>
                                            <p:fltVal val="0"/>
                                          </p:val>
                                        </p:tav>
                                        <p:tav tm="100000">
                                          <p:val>
                                            <p:strVal val="#ppt_w"/>
                                          </p:val>
                                        </p:tav>
                                      </p:tavLst>
                                    </p:anim>
                                    <p:anim calcmode="lin" valueType="num">
                                      <p:cBhvr>
                                        <p:cTn id="19" dur="900" fill="hold"/>
                                        <p:tgtEl>
                                          <p:spTgt spid="1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1" grpId="1"/>
      <p:bldP build="whole" bldLvl="1" animBg="1" rev="0" advAuto="0" spid="143" grpId="2"/>
      <p:bldP build="whole" bldLvl="1" animBg="1" rev="0" advAuto="0" spid="144" grpId="3"/>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Лежећа осмица"/>
          <p:cNvSpPr txBox="1"/>
          <p:nvPr>
            <p:ph type="ctrTitle"/>
          </p:nvPr>
        </p:nvSpPr>
        <p:spPr>
          <a:xfrm>
            <a:off x="3415913" y="180057"/>
            <a:ext cx="5360174" cy="1644369"/>
          </a:xfrm>
          <a:prstGeom prst="rect">
            <a:avLst/>
          </a:prstGeom>
        </p:spPr>
        <p:txBody>
          <a:bodyPr anchor="t"/>
          <a:lstStyle/>
          <a:p>
            <a:pPr defTabSz="457200">
              <a:lnSpc>
                <a:spcPct val="115000"/>
              </a:lnSpc>
              <a:defRPr b="1" i="1">
                <a:solidFill>
                  <a:srgbClr val="1F497D"/>
                </a:solidFill>
                <a:uFill>
                  <a:solidFill>
                    <a:srgbClr val="1F497D"/>
                  </a:solidFill>
                </a:uFill>
                <a:latin typeface="Times New Roman"/>
                <a:ea typeface="Times New Roman"/>
                <a:cs typeface="Times New Roman"/>
                <a:sym typeface="Times New Roman"/>
              </a:defRPr>
            </a:pPr>
            <a:r>
              <a:rPr>
                <a:uFill>
                  <a:solidFill>
                    <a:srgbClr val="000000"/>
                  </a:solidFill>
                </a:uFill>
              </a:rPr>
              <a:t>Лежећа </a:t>
            </a:r>
            <a:r>
              <a:t>осмица</a:t>
            </a:r>
            <a:endParaRPr>
              <a:uFill>
                <a:solidFill>
                  <a:srgbClr val="000000"/>
                </a:solidFill>
              </a:uFill>
            </a:endParaRPr>
          </a:p>
        </p:txBody>
      </p:sp>
      <p:pic>
        <p:nvPicPr>
          <p:cNvPr id="147" name="lijena-osmica.jpg" descr="lijena-osmica.jpg"/>
          <p:cNvPicPr>
            <a:picLocks noChangeAspect="1"/>
          </p:cNvPicPr>
          <p:nvPr/>
        </p:nvPicPr>
        <p:blipFill>
          <a:blip r:embed="rId2">
            <a:extLst/>
          </a:blip>
          <a:stretch>
            <a:fillRect/>
          </a:stretch>
        </p:blipFill>
        <p:spPr>
          <a:xfrm>
            <a:off x="-772583" y="1998243"/>
            <a:ext cx="4913309" cy="3273493"/>
          </a:xfrm>
          <a:prstGeom prst="rect">
            <a:avLst/>
          </a:prstGeom>
          <a:ln w="12700">
            <a:miter lim="400000"/>
          </a:ln>
        </p:spPr>
      </p:pic>
      <p:sp>
        <p:nvSpPr>
          <p:cNvPr id="148" name="Коришћење недоминатне руке корисно за покретање креативности, креативно писање, а коришћење доминантне руке је добро за опуштање мишића и добра је припрема за писање."/>
          <p:cNvSpPr txBox="1"/>
          <p:nvPr/>
        </p:nvSpPr>
        <p:spPr>
          <a:xfrm>
            <a:off x="3464622" y="2193846"/>
            <a:ext cx="8329014" cy="247030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just" defTabSz="457200">
              <a:lnSpc>
                <a:spcPct val="120000"/>
              </a:lnSpc>
              <a:defRPr sz="2600">
                <a:uFill>
                  <a:solidFill>
                    <a:srgbClr val="000000"/>
                  </a:solidFill>
                </a:uFill>
                <a:latin typeface="Times New Roman"/>
                <a:ea typeface="Times New Roman"/>
                <a:cs typeface="Times New Roman"/>
                <a:sym typeface="Times New Roman"/>
              </a:defRPr>
            </a:pPr>
            <a:r>
              <a:t>К</a:t>
            </a:r>
            <a:r>
              <a:t>оришћење недоминатне руке корисно за покретање креативности, креативно писање, а коришћење доминантне руке је добро за опуштање мишића и добра је припрема за писање.</a:t>
            </a:r>
          </a:p>
        </p:txBody>
      </p:sp>
      <p:pic>
        <p:nvPicPr>
          <p:cNvPr id="149" name="Screenshot 1466.png" descr="Screenshot 1466.png"/>
          <p:cNvPicPr>
            <a:picLocks noChangeAspect="1"/>
          </p:cNvPicPr>
          <p:nvPr/>
        </p:nvPicPr>
        <p:blipFill>
          <a:blip r:embed="rId3">
            <a:extLst/>
          </a:blip>
          <a:stretch>
            <a:fillRect/>
          </a:stretch>
        </p:blipFill>
        <p:spPr>
          <a:xfrm>
            <a:off x="9968955" y="4088477"/>
            <a:ext cx="1853884" cy="278082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48"/>
                                        </p:tgtEl>
                                        <p:attrNameLst>
                                          <p:attrName>style.visibility</p:attrName>
                                        </p:attrNameLst>
                                      </p:cBhvr>
                                      <p:to>
                                        <p:strVal val="visible"/>
                                      </p:to>
                                    </p:set>
                                    <p:anim calcmode="lin" valueType="num">
                                      <p:cBhvr>
                                        <p:cTn id="7" dur="1500" fill="hold"/>
                                        <p:tgtEl>
                                          <p:spTgt spid="148"/>
                                        </p:tgtEl>
                                        <p:attrNameLst>
                                          <p:attrName>ppt_w</p:attrName>
                                        </p:attrNameLst>
                                      </p:cBhvr>
                                      <p:tavLst>
                                        <p:tav tm="0">
                                          <p:val>
                                            <p:fltVal val="0"/>
                                          </p:val>
                                        </p:tav>
                                        <p:tav tm="100000">
                                          <p:val>
                                            <p:strVal val="#ppt_w"/>
                                          </p:val>
                                        </p:tav>
                                      </p:tavLst>
                                    </p:anim>
                                    <p:anim calcmode="lin" valueType="num">
                                      <p:cBhvr>
                                        <p:cTn id="8" dur="1500" fill="hold"/>
                                        <p:tgtEl>
                                          <p:spTgt spid="1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Уши-нос унакрсно"/>
          <p:cNvSpPr txBox="1"/>
          <p:nvPr>
            <p:ph type="subTitle" sz="quarter" idx="1"/>
          </p:nvPr>
        </p:nvSpPr>
        <p:spPr>
          <a:xfrm>
            <a:off x="2944024" y="241835"/>
            <a:ext cx="6303952" cy="1606126"/>
          </a:xfrm>
          <a:prstGeom prst="rect">
            <a:avLst/>
          </a:prstGeom>
        </p:spPr>
        <p:txBody>
          <a:bodyPr/>
          <a:lstStyle>
            <a:lvl1pPr defTabSz="457200">
              <a:lnSpc>
                <a:spcPct val="115000"/>
              </a:lnSpc>
              <a:spcBef>
                <a:spcPts val="0"/>
              </a:spcBef>
              <a:defRPr b="1" i="1" sz="4500">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Уши-нос унакрсно</a:t>
            </a:r>
            <a:endParaRPr>
              <a:uFill>
                <a:solidFill>
                  <a:srgbClr val="000000"/>
                </a:solidFill>
              </a:uFill>
            </a:endParaRPr>
          </a:p>
        </p:txBody>
      </p:sp>
      <p:grpSp>
        <p:nvGrpSpPr>
          <p:cNvPr id="154" name="Screenshot 1463.png"/>
          <p:cNvGrpSpPr/>
          <p:nvPr/>
        </p:nvGrpSpPr>
        <p:grpSpPr>
          <a:xfrm>
            <a:off x="1926876" y="1366544"/>
            <a:ext cx="8338248" cy="4855200"/>
            <a:chOff x="0" y="0"/>
            <a:chExt cx="8338246" cy="4855199"/>
          </a:xfrm>
        </p:grpSpPr>
        <p:pic>
          <p:nvPicPr>
            <p:cNvPr id="153" name="Screenshot 1463.png" descr="Screenshot 1463.png"/>
            <p:cNvPicPr>
              <a:picLocks noChangeAspect="1"/>
            </p:cNvPicPr>
            <p:nvPr/>
          </p:nvPicPr>
          <p:blipFill>
            <a:blip r:embed="rId2">
              <a:extLst/>
            </a:blip>
            <a:stretch>
              <a:fillRect/>
            </a:stretch>
          </p:blipFill>
          <p:spPr>
            <a:xfrm>
              <a:off x="203200" y="203200"/>
              <a:ext cx="7931847" cy="4410700"/>
            </a:xfrm>
            <a:prstGeom prst="rect">
              <a:avLst/>
            </a:prstGeom>
            <a:ln>
              <a:noFill/>
            </a:ln>
            <a:effectLst/>
          </p:spPr>
        </p:pic>
        <p:pic>
          <p:nvPicPr>
            <p:cNvPr id="152" name="Screenshot 1463.png" descr="Screenshot 1463.png"/>
            <p:cNvPicPr>
              <a:picLocks noChangeAspect="0"/>
            </p:cNvPicPr>
            <p:nvPr/>
          </p:nvPicPr>
          <p:blipFill>
            <a:blip r:embed="rId3">
              <a:extLst/>
            </a:blip>
            <a:stretch>
              <a:fillRect/>
            </a:stretch>
          </p:blipFill>
          <p:spPr>
            <a:xfrm>
              <a:off x="0" y="0"/>
              <a:ext cx="8338247" cy="4855200"/>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Укрштено ходање"/>
          <p:cNvSpPr txBox="1"/>
          <p:nvPr>
            <p:ph type="subTitle" sz="quarter" idx="1"/>
          </p:nvPr>
        </p:nvSpPr>
        <p:spPr>
          <a:xfrm>
            <a:off x="3252908" y="203212"/>
            <a:ext cx="5686184" cy="1655763"/>
          </a:xfrm>
          <a:prstGeom prst="rect">
            <a:avLst/>
          </a:prstGeom>
        </p:spPr>
        <p:txBody>
          <a:bodyPr/>
          <a:lstStyle>
            <a:lvl1pPr defTabSz="457200">
              <a:lnSpc>
                <a:spcPct val="115000"/>
              </a:lnSpc>
              <a:spcBef>
                <a:spcPts val="0"/>
              </a:spcBef>
              <a:defRPr b="1" i="1" sz="4500">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Укрштено ходање</a:t>
            </a:r>
            <a:endParaRPr>
              <a:uFill>
                <a:solidFill>
                  <a:srgbClr val="000000"/>
                </a:solidFill>
              </a:uFill>
            </a:endParaRPr>
          </a:p>
        </p:txBody>
      </p:sp>
      <p:sp>
        <p:nvSpPr>
          <p:cNvPr id="157" name="https://youtube.com/clip/UgkxW9JaLUCz94_hLk9sHEUcgBLnTAq4Rrf2"/>
          <p:cNvSpPr txBox="1"/>
          <p:nvPr/>
        </p:nvSpPr>
        <p:spPr>
          <a:xfrm>
            <a:off x="2918175" y="3635613"/>
            <a:ext cx="6638885" cy="3330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u="sng">
                <a:uFill>
                  <a:solidFill>
                    <a:srgbClr val="0563C1"/>
                  </a:solidFill>
                </a:uFill>
                <a:hlinkClick r:id="rId2" invalidUrl="" action="" tgtFrame="" tooltip="" history="1" highlightClick="0" endSnd="0"/>
              </a:defRPr>
            </a:lvl1pPr>
          </a:lstStyle>
          <a:p>
            <a:pPr>
              <a:defRPr u="none">
                <a:uFillTx/>
              </a:defRPr>
            </a:pPr>
            <a:r>
              <a:rPr u="sng">
                <a:uFill>
                  <a:solidFill>
                    <a:srgbClr val="0563C1"/>
                  </a:solidFill>
                </a:uFill>
                <a:hlinkClick r:id="rId2" invalidUrl="" action="" tgtFrame="" tooltip="" history="1" highlightClick="0" endSnd="0"/>
              </a:rPr>
              <a:t>https://youtube.com/clip/UgkxW9JaLUCz94_hLk9sHEUcgBLnTAq4Rrf2</a:t>
            </a:r>
          </a:p>
        </p:txBody>
      </p:sp>
      <p:pic>
        <p:nvPicPr>
          <p:cNvPr id="158" name="Screenshot 1464.png" descr="Screenshot 1464.png"/>
          <p:cNvPicPr>
            <a:picLocks noChangeAspect="1"/>
          </p:cNvPicPr>
          <p:nvPr/>
        </p:nvPicPr>
        <p:blipFill>
          <a:blip r:embed="rId3">
            <a:extLst/>
          </a:blip>
          <a:stretch>
            <a:fillRect/>
          </a:stretch>
        </p:blipFill>
        <p:spPr>
          <a:xfrm>
            <a:off x="434955" y="1805999"/>
            <a:ext cx="2434639" cy="3992316"/>
          </a:xfrm>
          <a:prstGeom prst="rect">
            <a:avLst/>
          </a:prstGeom>
          <a:ln w="12700">
            <a:miter lim="400000"/>
          </a:ln>
        </p:spPr>
      </p:pic>
      <p:pic>
        <p:nvPicPr>
          <p:cNvPr id="159" name="Screenshot 1465.png" descr="Screenshot 1465.png"/>
          <p:cNvPicPr>
            <a:picLocks noChangeAspect="1"/>
          </p:cNvPicPr>
          <p:nvPr/>
        </p:nvPicPr>
        <p:blipFill>
          <a:blip r:embed="rId4">
            <a:extLst/>
          </a:blip>
          <a:stretch>
            <a:fillRect/>
          </a:stretch>
        </p:blipFill>
        <p:spPr>
          <a:xfrm>
            <a:off x="9489772" y="1883298"/>
            <a:ext cx="2535149" cy="418299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Вежбе прстима"/>
          <p:cNvSpPr txBox="1"/>
          <p:nvPr>
            <p:ph type="subTitle" sz="quarter" idx="1"/>
          </p:nvPr>
        </p:nvSpPr>
        <p:spPr>
          <a:xfrm>
            <a:off x="2621034" y="11414"/>
            <a:ext cx="6949932" cy="1478640"/>
          </a:xfrm>
          <a:prstGeom prst="rect">
            <a:avLst/>
          </a:prstGeom>
        </p:spPr>
        <p:txBody>
          <a:bodyPr/>
          <a:lstStyle>
            <a:lvl1pPr defTabSz="448055">
              <a:lnSpc>
                <a:spcPct val="115000"/>
              </a:lnSpc>
              <a:spcBef>
                <a:spcPts val="0"/>
              </a:spcBef>
              <a:defRPr b="1" i="1" sz="4410">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Вежбе прстима</a:t>
            </a:r>
            <a:endParaRPr>
              <a:uFill>
                <a:solidFill>
                  <a:srgbClr val="000000"/>
                </a:solidFill>
              </a:uFill>
            </a:endParaRPr>
          </a:p>
        </p:txBody>
      </p:sp>
      <p:sp>
        <p:nvSpPr>
          <p:cNvPr id="162" name="https://www.youtube.com/watch?v=AWvS1_lES9Y"/>
          <p:cNvSpPr txBox="1"/>
          <p:nvPr/>
        </p:nvSpPr>
        <p:spPr>
          <a:xfrm>
            <a:off x="302278" y="5953685"/>
            <a:ext cx="5383952" cy="3727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57200">
              <a:lnSpc>
                <a:spcPct val="120000"/>
              </a:lnSpc>
              <a:defRPr sz="2000">
                <a:uFill>
                  <a:solidFill>
                    <a:srgbClr val="000000"/>
                  </a:solidFill>
                </a:uFill>
              </a:defRPr>
            </a:pPr>
            <a:r>
              <a:rPr u="sng">
                <a:latin typeface="Times New Roman"/>
                <a:ea typeface="Times New Roman"/>
                <a:cs typeface="Times New Roman"/>
                <a:sym typeface="Times New Roman"/>
                <a:hlinkClick r:id="rId2" invalidUrl="" action="" tgtFrame="" tooltip="" history="1" highlightClick="0" endSnd="0"/>
              </a:rPr>
              <a:t>https</a:t>
            </a:r>
            <a:r>
              <a:rPr u="sng">
                <a:latin typeface="Times New Roman"/>
                <a:ea typeface="Times New Roman"/>
                <a:cs typeface="Times New Roman"/>
                <a:sym typeface="Times New Roman"/>
                <a:hlinkClick r:id="rId2" invalidUrl="" action="" tgtFrame="" tooltip="" history="1" highlightClick="0" endSnd="0"/>
              </a:rPr>
              <a:t>://</a:t>
            </a:r>
            <a:r>
              <a:rPr u="sng">
                <a:latin typeface="Times New Roman"/>
                <a:ea typeface="Times New Roman"/>
                <a:cs typeface="Times New Roman"/>
                <a:sym typeface="Times New Roman"/>
                <a:hlinkClick r:id="rId2" invalidUrl="" action="" tgtFrame="" tooltip="" history="1" highlightClick="0" endSnd="0"/>
              </a:rPr>
              <a:t>www</a:t>
            </a:r>
            <a:r>
              <a:rPr u="sng">
                <a:latin typeface="Times New Roman"/>
                <a:ea typeface="Times New Roman"/>
                <a:cs typeface="Times New Roman"/>
                <a:sym typeface="Times New Roman"/>
                <a:hlinkClick r:id="rId2" invalidUrl="" action="" tgtFrame="" tooltip="" history="1" highlightClick="0" endSnd="0"/>
              </a:rPr>
              <a:t>.</a:t>
            </a:r>
            <a:r>
              <a:rPr u="sng">
                <a:latin typeface="Times New Roman"/>
                <a:ea typeface="Times New Roman"/>
                <a:cs typeface="Times New Roman"/>
                <a:sym typeface="Times New Roman"/>
                <a:hlinkClick r:id="rId2" invalidUrl="" action="" tgtFrame="" tooltip="" history="1" highlightClick="0" endSnd="0"/>
              </a:rPr>
              <a:t>youtube</a:t>
            </a:r>
            <a:r>
              <a:rPr u="sng">
                <a:latin typeface="Times New Roman"/>
                <a:ea typeface="Times New Roman"/>
                <a:cs typeface="Times New Roman"/>
                <a:sym typeface="Times New Roman"/>
                <a:hlinkClick r:id="rId2" invalidUrl="" action="" tgtFrame="" tooltip="" history="1" highlightClick="0" endSnd="0"/>
              </a:rPr>
              <a:t>.</a:t>
            </a:r>
            <a:r>
              <a:rPr u="sng">
                <a:latin typeface="Times New Roman"/>
                <a:ea typeface="Times New Roman"/>
                <a:cs typeface="Times New Roman"/>
                <a:sym typeface="Times New Roman"/>
                <a:hlinkClick r:id="rId2" invalidUrl="" action="" tgtFrame="" tooltip="" history="1" highlightClick="0" endSnd="0"/>
              </a:rPr>
              <a:t>com</a:t>
            </a:r>
            <a:r>
              <a:rPr u="sng">
                <a:latin typeface="Times New Roman"/>
                <a:ea typeface="Times New Roman"/>
                <a:cs typeface="Times New Roman"/>
                <a:sym typeface="Times New Roman"/>
                <a:hlinkClick r:id="rId2" invalidUrl="" action="" tgtFrame="" tooltip="" history="1" highlightClick="0" endSnd="0"/>
              </a:rPr>
              <a:t>/</a:t>
            </a:r>
            <a:r>
              <a:rPr u="sng">
                <a:latin typeface="Times New Roman"/>
                <a:ea typeface="Times New Roman"/>
                <a:cs typeface="Times New Roman"/>
                <a:sym typeface="Times New Roman"/>
                <a:hlinkClick r:id="rId2" invalidUrl="" action="" tgtFrame="" tooltip="" history="1" highlightClick="0" endSnd="0"/>
              </a:rPr>
              <a:t>watch</a:t>
            </a:r>
            <a:r>
              <a:rPr u="sng">
                <a:latin typeface="Times New Roman"/>
                <a:ea typeface="Times New Roman"/>
                <a:cs typeface="Times New Roman"/>
                <a:sym typeface="Times New Roman"/>
                <a:hlinkClick r:id="rId2" invalidUrl="" action="" tgtFrame="" tooltip="" history="1" highlightClick="0" endSnd="0"/>
              </a:rPr>
              <a:t>?</a:t>
            </a:r>
            <a:r>
              <a:rPr u="sng">
                <a:latin typeface="Times New Roman"/>
                <a:ea typeface="Times New Roman"/>
                <a:cs typeface="Times New Roman"/>
                <a:sym typeface="Times New Roman"/>
                <a:hlinkClick r:id="rId2" invalidUrl="" action="" tgtFrame="" tooltip="" history="1" highlightClick="0" endSnd="0"/>
              </a:rPr>
              <a:t>v</a:t>
            </a:r>
            <a:r>
              <a:rPr u="sng">
                <a:latin typeface="Times New Roman"/>
                <a:ea typeface="Times New Roman"/>
                <a:cs typeface="Times New Roman"/>
                <a:sym typeface="Times New Roman"/>
                <a:hlinkClick r:id="rId2" invalidUrl="" action="" tgtFrame="" tooltip="" history="1" highlightClick="0" endSnd="0"/>
              </a:rPr>
              <a:t>=</a:t>
            </a:r>
            <a:r>
              <a:rPr u="sng">
                <a:latin typeface="Times New Roman"/>
                <a:ea typeface="Times New Roman"/>
                <a:cs typeface="Times New Roman"/>
                <a:sym typeface="Times New Roman"/>
                <a:hlinkClick r:id="rId2" invalidUrl="" action="" tgtFrame="" tooltip="" history="1" highlightClick="0" endSnd="0"/>
              </a:rPr>
              <a:t>AWvS</a:t>
            </a:r>
            <a:r>
              <a:rPr u="sng">
                <a:latin typeface="Times New Roman"/>
                <a:ea typeface="Times New Roman"/>
                <a:cs typeface="Times New Roman"/>
                <a:sym typeface="Times New Roman"/>
                <a:hlinkClick r:id="rId2" invalidUrl="" action="" tgtFrame="" tooltip="" history="1" highlightClick="0" endSnd="0"/>
              </a:rPr>
              <a:t>1_</a:t>
            </a:r>
            <a:r>
              <a:rPr u="sng">
                <a:latin typeface="Times New Roman"/>
                <a:ea typeface="Times New Roman"/>
                <a:cs typeface="Times New Roman"/>
                <a:sym typeface="Times New Roman"/>
                <a:hlinkClick r:id="rId2" invalidUrl="" action="" tgtFrame="" tooltip="" history="1" highlightClick="0" endSnd="0"/>
              </a:rPr>
              <a:t>lES</a:t>
            </a:r>
            <a:r>
              <a:rPr u="sng">
                <a:latin typeface="Times New Roman"/>
                <a:ea typeface="Times New Roman"/>
                <a:cs typeface="Times New Roman"/>
                <a:sym typeface="Times New Roman"/>
                <a:hlinkClick r:id="rId2" invalidUrl="" action="" tgtFrame="" tooltip="" history="1" highlightClick="0" endSnd="0"/>
              </a:rPr>
              <a:t>9</a:t>
            </a:r>
            <a:r>
              <a:rPr u="sng">
                <a:latin typeface="Times New Roman"/>
                <a:ea typeface="Times New Roman"/>
                <a:cs typeface="Times New Roman"/>
                <a:sym typeface="Times New Roman"/>
                <a:hlinkClick r:id="rId2" invalidUrl="" action="" tgtFrame="" tooltip="" history="1" highlightClick="0" endSnd="0"/>
              </a:rPr>
              <a:t>Y</a:t>
            </a:r>
          </a:p>
        </p:txBody>
      </p:sp>
      <p:sp>
        <p:nvSpPr>
          <p:cNvPr id="163" name="https://www.youtube.com/watch?v=DJt6ORwxKmE"/>
          <p:cNvSpPr txBox="1"/>
          <p:nvPr/>
        </p:nvSpPr>
        <p:spPr>
          <a:xfrm>
            <a:off x="6431426" y="5919204"/>
            <a:ext cx="5465550" cy="72111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just" defTabSz="457200">
              <a:lnSpc>
                <a:spcPct val="120000"/>
              </a:lnSpc>
              <a:defRPr sz="2000">
                <a:uFill>
                  <a:solidFill>
                    <a:srgbClr val="000000"/>
                  </a:solidFill>
                </a:uFill>
              </a:defRPr>
            </a:pPr>
            <a:r>
              <a:rPr u="sng">
                <a:latin typeface="Times New Roman"/>
                <a:ea typeface="Times New Roman"/>
                <a:cs typeface="Times New Roman"/>
                <a:sym typeface="Times New Roman"/>
                <a:hlinkClick r:id="rId3" invalidUrl="" action="" tgtFrame="" tooltip="" history="1" highlightClick="0" endSnd="0"/>
              </a:rPr>
              <a:t>https</a:t>
            </a:r>
            <a:r>
              <a:rPr u="sng">
                <a:latin typeface="Times New Roman"/>
                <a:ea typeface="Times New Roman"/>
                <a:cs typeface="Times New Roman"/>
                <a:sym typeface="Times New Roman"/>
                <a:hlinkClick r:id="rId3" invalidUrl="" action="" tgtFrame="" tooltip="" history="1" highlightClick="0" endSnd="0"/>
              </a:rPr>
              <a:t>://</a:t>
            </a:r>
            <a:r>
              <a:rPr u="sng">
                <a:latin typeface="Times New Roman"/>
                <a:ea typeface="Times New Roman"/>
                <a:cs typeface="Times New Roman"/>
                <a:sym typeface="Times New Roman"/>
                <a:hlinkClick r:id="rId3" invalidUrl="" action="" tgtFrame="" tooltip="" history="1" highlightClick="0" endSnd="0"/>
              </a:rPr>
              <a:t>www</a:t>
            </a:r>
            <a:r>
              <a:rPr u="sng">
                <a:latin typeface="Times New Roman"/>
                <a:ea typeface="Times New Roman"/>
                <a:cs typeface="Times New Roman"/>
                <a:sym typeface="Times New Roman"/>
                <a:hlinkClick r:id="rId3" invalidUrl="" action="" tgtFrame="" tooltip="" history="1" highlightClick="0" endSnd="0"/>
              </a:rPr>
              <a:t>.</a:t>
            </a:r>
            <a:r>
              <a:rPr u="sng">
                <a:latin typeface="Times New Roman"/>
                <a:ea typeface="Times New Roman"/>
                <a:cs typeface="Times New Roman"/>
                <a:sym typeface="Times New Roman"/>
                <a:hlinkClick r:id="rId3" invalidUrl="" action="" tgtFrame="" tooltip="" history="1" highlightClick="0" endSnd="0"/>
              </a:rPr>
              <a:t>youtube</a:t>
            </a:r>
            <a:r>
              <a:rPr u="sng">
                <a:latin typeface="Times New Roman"/>
                <a:ea typeface="Times New Roman"/>
                <a:cs typeface="Times New Roman"/>
                <a:sym typeface="Times New Roman"/>
                <a:hlinkClick r:id="rId3" invalidUrl="" action="" tgtFrame="" tooltip="" history="1" highlightClick="0" endSnd="0"/>
              </a:rPr>
              <a:t>.</a:t>
            </a:r>
            <a:r>
              <a:rPr u="sng">
                <a:latin typeface="Times New Roman"/>
                <a:ea typeface="Times New Roman"/>
                <a:cs typeface="Times New Roman"/>
                <a:sym typeface="Times New Roman"/>
                <a:hlinkClick r:id="rId3" invalidUrl="" action="" tgtFrame="" tooltip="" history="1" highlightClick="0" endSnd="0"/>
              </a:rPr>
              <a:t>com</a:t>
            </a:r>
            <a:r>
              <a:rPr u="sng">
                <a:latin typeface="Times New Roman"/>
                <a:ea typeface="Times New Roman"/>
                <a:cs typeface="Times New Roman"/>
                <a:sym typeface="Times New Roman"/>
                <a:hlinkClick r:id="rId3" invalidUrl="" action="" tgtFrame="" tooltip="" history="1" highlightClick="0" endSnd="0"/>
              </a:rPr>
              <a:t>/</a:t>
            </a:r>
            <a:r>
              <a:rPr u="sng">
                <a:latin typeface="Times New Roman"/>
                <a:ea typeface="Times New Roman"/>
                <a:cs typeface="Times New Roman"/>
                <a:sym typeface="Times New Roman"/>
                <a:hlinkClick r:id="rId3" invalidUrl="" action="" tgtFrame="" tooltip="" history="1" highlightClick="0" endSnd="0"/>
              </a:rPr>
              <a:t>watch</a:t>
            </a:r>
            <a:r>
              <a:rPr u="sng">
                <a:latin typeface="Times New Roman"/>
                <a:ea typeface="Times New Roman"/>
                <a:cs typeface="Times New Roman"/>
                <a:sym typeface="Times New Roman"/>
                <a:hlinkClick r:id="rId3" invalidUrl="" action="" tgtFrame="" tooltip="" history="1" highlightClick="0" endSnd="0"/>
              </a:rPr>
              <a:t>?</a:t>
            </a:r>
            <a:r>
              <a:rPr u="sng">
                <a:latin typeface="Times New Roman"/>
                <a:ea typeface="Times New Roman"/>
                <a:cs typeface="Times New Roman"/>
                <a:sym typeface="Times New Roman"/>
                <a:hlinkClick r:id="rId3" invalidUrl="" action="" tgtFrame="" tooltip="" history="1" highlightClick="0" endSnd="0"/>
              </a:rPr>
              <a:t>v</a:t>
            </a:r>
            <a:r>
              <a:rPr u="sng">
                <a:latin typeface="Times New Roman"/>
                <a:ea typeface="Times New Roman"/>
                <a:cs typeface="Times New Roman"/>
                <a:sym typeface="Times New Roman"/>
                <a:hlinkClick r:id="rId3" invalidUrl="" action="" tgtFrame="" tooltip="" history="1" highlightClick="0" endSnd="0"/>
              </a:rPr>
              <a:t>=</a:t>
            </a:r>
            <a:r>
              <a:rPr u="sng">
                <a:latin typeface="Times New Roman"/>
                <a:ea typeface="Times New Roman"/>
                <a:cs typeface="Times New Roman"/>
                <a:sym typeface="Times New Roman"/>
                <a:hlinkClick r:id="rId3" invalidUrl="" action="" tgtFrame="" tooltip="" history="1" highlightClick="0" endSnd="0"/>
              </a:rPr>
              <a:t>DJt</a:t>
            </a:r>
            <a:r>
              <a:rPr u="sng">
                <a:latin typeface="Times New Roman"/>
                <a:ea typeface="Times New Roman"/>
                <a:cs typeface="Times New Roman"/>
                <a:sym typeface="Times New Roman"/>
                <a:hlinkClick r:id="rId3" invalidUrl="" action="" tgtFrame="" tooltip="" history="1" highlightClick="0" endSnd="0"/>
              </a:rPr>
              <a:t>6</a:t>
            </a:r>
            <a:r>
              <a:rPr u="sng">
                <a:latin typeface="Times New Roman"/>
                <a:ea typeface="Times New Roman"/>
                <a:cs typeface="Times New Roman"/>
                <a:sym typeface="Times New Roman"/>
                <a:hlinkClick r:id="rId3" invalidUrl="" action="" tgtFrame="" tooltip="" history="1" highlightClick="0" endSnd="0"/>
              </a:rPr>
              <a:t>ORwxKmE</a:t>
            </a:r>
            <a:endParaRPr>
              <a:latin typeface="Times New Roman"/>
              <a:ea typeface="Times New Roman"/>
              <a:cs typeface="Times New Roman"/>
              <a:sym typeface="Times New Roman"/>
            </a:endParaRPr>
          </a:p>
        </p:txBody>
      </p:sp>
      <p:grpSp>
        <p:nvGrpSpPr>
          <p:cNvPr id="166" name="Screenshot 1467.png"/>
          <p:cNvGrpSpPr/>
          <p:nvPr/>
        </p:nvGrpSpPr>
        <p:grpSpPr>
          <a:xfrm>
            <a:off x="1305766" y="920342"/>
            <a:ext cx="9580468" cy="4550413"/>
            <a:chOff x="0" y="0"/>
            <a:chExt cx="9580467" cy="4550411"/>
          </a:xfrm>
        </p:grpSpPr>
        <p:pic>
          <p:nvPicPr>
            <p:cNvPr id="165" name="Screenshot 1467.png" descr="Screenshot 1467.png"/>
            <p:cNvPicPr>
              <a:picLocks noChangeAspect="0"/>
            </p:cNvPicPr>
            <p:nvPr/>
          </p:nvPicPr>
          <p:blipFill>
            <a:blip r:embed="rId4">
              <a:extLst/>
            </a:blip>
            <a:stretch>
              <a:fillRect/>
            </a:stretch>
          </p:blipFill>
          <p:spPr>
            <a:xfrm>
              <a:off x="203200" y="203200"/>
              <a:ext cx="9174068" cy="4105912"/>
            </a:xfrm>
            <a:prstGeom prst="rect">
              <a:avLst/>
            </a:prstGeom>
            <a:ln>
              <a:noFill/>
            </a:ln>
            <a:effectLst/>
          </p:spPr>
        </p:pic>
        <p:pic>
          <p:nvPicPr>
            <p:cNvPr id="164" name="Screenshot 1467.png" descr="Screenshot 1467.png"/>
            <p:cNvPicPr>
              <a:picLocks noChangeAspect="0"/>
            </p:cNvPicPr>
            <p:nvPr/>
          </p:nvPicPr>
          <p:blipFill>
            <a:blip r:embed="rId5">
              <a:extLst/>
            </a:blip>
            <a:stretch>
              <a:fillRect/>
            </a:stretch>
          </p:blipFill>
          <p:spPr>
            <a:xfrm>
              <a:off x="0" y="0"/>
              <a:ext cx="9580468" cy="4550412"/>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Један-два-три"/>
          <p:cNvSpPr txBox="1"/>
          <p:nvPr>
            <p:ph type="subTitle" sz="quarter" idx="1"/>
          </p:nvPr>
        </p:nvSpPr>
        <p:spPr>
          <a:xfrm>
            <a:off x="2367118" y="-41401"/>
            <a:ext cx="7457764" cy="1641883"/>
          </a:xfrm>
          <a:prstGeom prst="rect">
            <a:avLst/>
          </a:prstGeom>
        </p:spPr>
        <p:txBody>
          <a:bodyPr anchor="ctr"/>
          <a:lstStyle>
            <a:lvl1pPr defTabSz="457200">
              <a:lnSpc>
                <a:spcPct val="115000"/>
              </a:lnSpc>
              <a:spcBef>
                <a:spcPts val="0"/>
              </a:spcBef>
              <a:defRPr b="1" i="1" sz="4500">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Један-два-три</a:t>
            </a:r>
            <a:endParaRPr>
              <a:uFill>
                <a:solidFill>
                  <a:srgbClr val="000000"/>
                </a:solidFill>
              </a:uFill>
            </a:endParaRPr>
          </a:p>
        </p:txBody>
      </p:sp>
      <p:sp>
        <p:nvSpPr>
          <p:cNvPr id="169" name="Учим да пишем."/>
          <p:cNvSpPr txBox="1"/>
          <p:nvPr/>
        </p:nvSpPr>
        <p:spPr>
          <a:xfrm>
            <a:off x="451609" y="1666812"/>
            <a:ext cx="2480390" cy="106283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just" defTabSz="457200">
              <a:lnSpc>
                <a:spcPct val="120000"/>
              </a:lnSpc>
              <a:defRPr sz="2500">
                <a:uFill>
                  <a:solidFill>
                    <a:srgbClr val="000000"/>
                  </a:solidFill>
                </a:uFill>
                <a:latin typeface="Times New Roman"/>
                <a:ea typeface="Times New Roman"/>
                <a:cs typeface="Times New Roman"/>
                <a:sym typeface="Times New Roman"/>
              </a:defRPr>
            </a:lvl1pPr>
          </a:lstStyle>
          <a:p>
            <a:pPr>
              <a:defRPr>
                <a:latin typeface="+mn-lt"/>
                <a:ea typeface="+mn-ea"/>
                <a:cs typeface="+mn-cs"/>
                <a:sym typeface="Calibri"/>
              </a:defRPr>
            </a:pPr>
            <a:r>
              <a:rPr>
                <a:latin typeface="Times New Roman"/>
                <a:ea typeface="Times New Roman"/>
                <a:cs typeface="Times New Roman"/>
                <a:sym typeface="Times New Roman"/>
              </a:rPr>
              <a:t>Учим да пишем.</a:t>
            </a:r>
          </a:p>
        </p:txBody>
      </p:sp>
      <p:sp>
        <p:nvSpPr>
          <p:cNvPr id="170" name="Вежбам да читам."/>
          <p:cNvSpPr txBox="1"/>
          <p:nvPr/>
        </p:nvSpPr>
        <p:spPr>
          <a:xfrm>
            <a:off x="381755" y="3123242"/>
            <a:ext cx="2620097" cy="106283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just" defTabSz="457200">
              <a:lnSpc>
                <a:spcPct val="120000"/>
              </a:lnSpc>
              <a:defRPr sz="2500">
                <a:uFill>
                  <a:solidFill>
                    <a:srgbClr val="000000"/>
                  </a:solidFill>
                </a:uFill>
                <a:latin typeface="Times New Roman"/>
                <a:ea typeface="Times New Roman"/>
                <a:cs typeface="Times New Roman"/>
                <a:sym typeface="Times New Roman"/>
              </a:defRPr>
            </a:lvl1pPr>
          </a:lstStyle>
          <a:p>
            <a:pPr>
              <a:defRPr>
                <a:latin typeface="+mn-lt"/>
                <a:ea typeface="+mn-ea"/>
                <a:cs typeface="+mn-cs"/>
                <a:sym typeface="Calibri"/>
              </a:defRPr>
            </a:pPr>
            <a:r>
              <a:rPr>
                <a:latin typeface="Times New Roman"/>
                <a:ea typeface="Times New Roman"/>
                <a:cs typeface="Times New Roman"/>
                <a:sym typeface="Times New Roman"/>
              </a:rPr>
              <a:t>Вежбам да читам.</a:t>
            </a:r>
          </a:p>
        </p:txBody>
      </p:sp>
      <p:pic>
        <p:nvPicPr>
          <p:cNvPr id="171" name="Screenshot 1468.png" descr="Screenshot 1468.png"/>
          <p:cNvPicPr>
            <a:picLocks noChangeAspect="1"/>
          </p:cNvPicPr>
          <p:nvPr/>
        </p:nvPicPr>
        <p:blipFill>
          <a:blip r:embed="rId2">
            <a:extLst/>
          </a:blip>
          <a:stretch>
            <a:fillRect/>
          </a:stretch>
        </p:blipFill>
        <p:spPr>
          <a:xfrm>
            <a:off x="3272804" y="2879402"/>
            <a:ext cx="2867036" cy="4032567"/>
          </a:xfrm>
          <a:prstGeom prst="rect">
            <a:avLst/>
          </a:prstGeom>
          <a:ln w="12700">
            <a:miter lim="400000"/>
          </a:ln>
        </p:spPr>
      </p:pic>
      <p:pic>
        <p:nvPicPr>
          <p:cNvPr id="172" name="Screenshot 1472.png" descr="Screenshot 1472.png"/>
          <p:cNvPicPr>
            <a:picLocks noChangeAspect="1"/>
          </p:cNvPicPr>
          <p:nvPr/>
        </p:nvPicPr>
        <p:blipFill>
          <a:blip r:embed="rId3">
            <a:extLst/>
          </a:blip>
          <a:stretch>
            <a:fillRect/>
          </a:stretch>
        </p:blipFill>
        <p:spPr>
          <a:xfrm>
            <a:off x="5781165" y="2268229"/>
            <a:ext cx="3264306" cy="4609729"/>
          </a:xfrm>
          <a:prstGeom prst="rect">
            <a:avLst/>
          </a:prstGeom>
          <a:ln w="12700">
            <a:miter lim="400000"/>
          </a:ln>
        </p:spPr>
      </p:pic>
      <p:pic>
        <p:nvPicPr>
          <p:cNvPr id="173" name="Screenshot 1470.png" descr="Screenshot 1470.png"/>
          <p:cNvPicPr>
            <a:picLocks noChangeAspect="1"/>
          </p:cNvPicPr>
          <p:nvPr/>
        </p:nvPicPr>
        <p:blipFill>
          <a:blip r:embed="rId4">
            <a:extLst/>
          </a:blip>
          <a:stretch>
            <a:fillRect/>
          </a:stretch>
        </p:blipFill>
        <p:spPr>
          <a:xfrm>
            <a:off x="8870924" y="1541973"/>
            <a:ext cx="3388505" cy="5774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171"/>
                                        </p:tgtEl>
                                        <p:attrNameLst>
                                          <p:attrName>style.visibility</p:attrName>
                                        </p:attrNameLst>
                                      </p:cBhvr>
                                      <p:to>
                                        <p:strVal val="visible"/>
                                      </p:to>
                                    </p:set>
                                    <p:anim calcmode="lin" valueType="num">
                                      <p:cBhvr>
                                        <p:cTn id="7" dur="700" fill="hold"/>
                                        <p:tgtEl>
                                          <p:spTgt spid="171"/>
                                        </p:tgtEl>
                                        <p:attrNameLst>
                                          <p:attrName>ppt_x</p:attrName>
                                        </p:attrNameLst>
                                      </p:cBhvr>
                                      <p:tavLst>
                                        <p:tav tm="0">
                                          <p:val>
                                            <p:strVal val="#ppt_x"/>
                                          </p:val>
                                        </p:tav>
                                        <p:tav tm="100000">
                                          <p:val>
                                            <p:strVal val="#ppt_x"/>
                                          </p:val>
                                        </p:tav>
                                      </p:tavLst>
                                    </p:anim>
                                    <p:anim calcmode="lin" valueType="num">
                                      <p:cBhvr>
                                        <p:cTn id="8" dur="7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4" presetID="2" grpId="2" fill="hold">
                                  <p:stCondLst>
                                    <p:cond delay="0"/>
                                  </p:stCondLst>
                                  <p:iterate type="el" backwards="0">
                                    <p:tmAbs val="0"/>
                                  </p:iterate>
                                  <p:childTnLst>
                                    <p:set>
                                      <p:cBhvr>
                                        <p:cTn id="12" fill="hold"/>
                                        <p:tgtEl>
                                          <p:spTgt spid="172"/>
                                        </p:tgtEl>
                                        <p:attrNameLst>
                                          <p:attrName>style.visibility</p:attrName>
                                        </p:attrNameLst>
                                      </p:cBhvr>
                                      <p:to>
                                        <p:strVal val="visible"/>
                                      </p:to>
                                    </p:set>
                                    <p:anim calcmode="lin" valueType="num">
                                      <p:cBhvr>
                                        <p:cTn id="13" dur="700" fill="hold"/>
                                        <p:tgtEl>
                                          <p:spTgt spid="172"/>
                                        </p:tgtEl>
                                        <p:attrNameLst>
                                          <p:attrName>ppt_x</p:attrName>
                                        </p:attrNameLst>
                                      </p:cBhvr>
                                      <p:tavLst>
                                        <p:tav tm="0">
                                          <p:val>
                                            <p:strVal val="#ppt_x"/>
                                          </p:val>
                                        </p:tav>
                                        <p:tav tm="100000">
                                          <p:val>
                                            <p:strVal val="#ppt_x"/>
                                          </p:val>
                                        </p:tav>
                                      </p:tavLst>
                                    </p:anim>
                                    <p:anim calcmode="lin" valueType="num">
                                      <p:cBhvr>
                                        <p:cTn id="14" dur="7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4" presetID="2" grpId="3" fill="hold">
                                  <p:stCondLst>
                                    <p:cond delay="0"/>
                                  </p:stCondLst>
                                  <p:iterate type="el" backwards="0">
                                    <p:tmAbs val="0"/>
                                  </p:iterate>
                                  <p:childTnLst>
                                    <p:set>
                                      <p:cBhvr>
                                        <p:cTn id="18" fill="hold"/>
                                        <p:tgtEl>
                                          <p:spTgt spid="173"/>
                                        </p:tgtEl>
                                        <p:attrNameLst>
                                          <p:attrName>style.visibility</p:attrName>
                                        </p:attrNameLst>
                                      </p:cBhvr>
                                      <p:to>
                                        <p:strVal val="visible"/>
                                      </p:to>
                                    </p:set>
                                    <p:anim calcmode="lin" valueType="num">
                                      <p:cBhvr>
                                        <p:cTn id="19" dur="700" fill="hold"/>
                                        <p:tgtEl>
                                          <p:spTgt spid="173"/>
                                        </p:tgtEl>
                                        <p:attrNameLst>
                                          <p:attrName>ppt_x</p:attrName>
                                        </p:attrNameLst>
                                      </p:cBhvr>
                                      <p:tavLst>
                                        <p:tav tm="0">
                                          <p:val>
                                            <p:strVal val="#ppt_x"/>
                                          </p:val>
                                        </p:tav>
                                        <p:tav tm="100000">
                                          <p:val>
                                            <p:strVal val="#ppt_x"/>
                                          </p:val>
                                        </p:tav>
                                      </p:tavLst>
                                    </p:anim>
                                    <p:anim calcmode="lin" valueType="num">
                                      <p:cBhvr>
                                        <p:cTn id="20" dur="700" fill="hold"/>
                                        <p:tgtEl>
                                          <p:spTgt spid="17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4" fill="hold">
                                  <p:stCondLst>
                                    <p:cond delay="0"/>
                                  </p:stCondLst>
                                  <p:iterate type="el" backwards="0">
                                    <p:tmAbs val="0"/>
                                  </p:iterate>
                                  <p:childTnLst>
                                    <p:set>
                                      <p:cBhvr>
                                        <p:cTn id="24" fill="hold"/>
                                        <p:tgtEl>
                                          <p:spTgt spid="169"/>
                                        </p:tgtEl>
                                        <p:attrNameLst>
                                          <p:attrName>style.visibility</p:attrName>
                                        </p:attrNameLst>
                                      </p:cBhvr>
                                      <p:to>
                                        <p:strVal val="visible"/>
                                      </p:to>
                                    </p:set>
                                    <p:animEffect filter="wipe(left)" transition="in">
                                      <p:cBhvr>
                                        <p:cTn id="25" dur="1000"/>
                                        <p:tgtEl>
                                          <p:spTgt spid="169"/>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8" presetID="22" grpId="5" fill="hold">
                                  <p:stCondLst>
                                    <p:cond delay="0"/>
                                  </p:stCondLst>
                                  <p:iterate type="el" backwards="0">
                                    <p:tmAbs val="0"/>
                                  </p:iterate>
                                  <p:childTnLst>
                                    <p:set>
                                      <p:cBhvr>
                                        <p:cTn id="29" fill="hold"/>
                                        <p:tgtEl>
                                          <p:spTgt spid="170"/>
                                        </p:tgtEl>
                                        <p:attrNameLst>
                                          <p:attrName>style.visibility</p:attrName>
                                        </p:attrNameLst>
                                      </p:cBhvr>
                                      <p:to>
                                        <p:strVal val="visible"/>
                                      </p:to>
                                    </p:set>
                                    <p:animEffect filter="wipe(left)" transition="in">
                                      <p:cBhvr>
                                        <p:cTn id="30"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2" grpId="2"/>
      <p:bldP build="whole" bldLvl="1" animBg="1" rev="0" advAuto="0" spid="171" grpId="1"/>
      <p:bldP build="whole" bldLvl="1" animBg="1" rev="0" advAuto="0" spid="169" grpId="4"/>
      <p:bldP build="whole" bldLvl="1" animBg="1" rev="0" advAuto="0" spid="170" grpId="5"/>
      <p:bldP build="whole" bldLvl="1" animBg="1" rev="0" advAuto="0" spid="173" grpId="3"/>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Шта носи брод"/>
          <p:cNvSpPr txBox="1"/>
          <p:nvPr>
            <p:ph type="subTitle" sz="quarter" idx="1"/>
          </p:nvPr>
        </p:nvSpPr>
        <p:spPr>
          <a:xfrm>
            <a:off x="4039587" y="91527"/>
            <a:ext cx="4384184" cy="1209731"/>
          </a:xfrm>
          <a:prstGeom prst="rect">
            <a:avLst/>
          </a:prstGeom>
        </p:spPr>
        <p:txBody>
          <a:bodyPr/>
          <a:lstStyle>
            <a:lvl1pPr defTabSz="448055">
              <a:lnSpc>
                <a:spcPct val="115000"/>
              </a:lnSpc>
              <a:spcBef>
                <a:spcPts val="0"/>
              </a:spcBef>
              <a:defRPr b="1" i="1" sz="3528">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Шта носи брод</a:t>
            </a:r>
            <a:endParaRPr>
              <a:uFill>
                <a:solidFill>
                  <a:srgbClr val="000000"/>
                </a:solidFill>
              </a:uFill>
            </a:endParaRPr>
          </a:p>
        </p:txBody>
      </p:sp>
      <p:sp>
        <p:nvSpPr>
          <p:cNvPr id="176" name="Чиме је натоварен брод?"/>
          <p:cNvSpPr txBox="1"/>
          <p:nvPr/>
        </p:nvSpPr>
        <p:spPr>
          <a:xfrm>
            <a:off x="1054612" y="1416760"/>
            <a:ext cx="4075991" cy="5070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just" defTabSz="457200">
              <a:lnSpc>
                <a:spcPct val="120000"/>
              </a:lnSpc>
              <a:defRPr sz="3000">
                <a:uFill>
                  <a:solidFill>
                    <a:srgbClr val="000000"/>
                  </a:solidFill>
                </a:uFill>
                <a:latin typeface="Times New Roman"/>
                <a:ea typeface="Times New Roman"/>
                <a:cs typeface="Times New Roman"/>
                <a:sym typeface="Times New Roman"/>
              </a:defRPr>
            </a:lvl1pPr>
          </a:lstStyle>
          <a:p>
            <a:pPr>
              <a:defRPr>
                <a:latin typeface="+mn-lt"/>
                <a:ea typeface="+mn-ea"/>
                <a:cs typeface="+mn-cs"/>
                <a:sym typeface="Calibri"/>
              </a:defRPr>
            </a:pPr>
            <a:r>
              <a:rPr>
                <a:latin typeface="Times New Roman"/>
                <a:ea typeface="Times New Roman"/>
                <a:cs typeface="Times New Roman"/>
                <a:sym typeface="Times New Roman"/>
              </a:rPr>
              <a:t>Чиме је натоварен брод?</a:t>
            </a:r>
          </a:p>
        </p:txBody>
      </p:sp>
      <p:pic>
        <p:nvPicPr>
          <p:cNvPr id="177" name="Screenshot 1471.png" descr="Screenshot 1471.png"/>
          <p:cNvPicPr>
            <a:picLocks noChangeAspect="0"/>
          </p:cNvPicPr>
          <p:nvPr/>
        </p:nvPicPr>
        <p:blipFill>
          <a:blip r:embed="rId2">
            <a:extLst/>
          </a:blip>
          <a:stretch>
            <a:fillRect/>
          </a:stretch>
        </p:blipFill>
        <p:spPr>
          <a:xfrm>
            <a:off x="2349657" y="2325300"/>
            <a:ext cx="1485901" cy="1720362"/>
          </a:xfrm>
          <a:prstGeom prst="rect">
            <a:avLst/>
          </a:prstGeom>
          <a:ln w="12700">
            <a:miter lim="400000"/>
          </a:ln>
        </p:spPr>
      </p:pic>
      <p:sp>
        <p:nvSpPr>
          <p:cNvPr id="178" name="крава, коњи, козе, кола, кочије, крпе, капе, итд."/>
          <p:cNvSpPr txBox="1"/>
          <p:nvPr/>
        </p:nvSpPr>
        <p:spPr>
          <a:xfrm>
            <a:off x="517138" y="4447147"/>
            <a:ext cx="6421275" cy="4335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just" defTabSz="457200">
              <a:lnSpc>
                <a:spcPct val="120000"/>
              </a:lnSpc>
              <a:defRPr sz="2500">
                <a:uFill>
                  <a:solidFill>
                    <a:srgbClr val="000000"/>
                  </a:solidFill>
                </a:uFill>
                <a:latin typeface="Times New Roman"/>
                <a:ea typeface="Times New Roman"/>
                <a:cs typeface="Times New Roman"/>
                <a:sym typeface="Times New Roman"/>
              </a:defRPr>
            </a:lvl1pPr>
          </a:lstStyle>
          <a:p>
            <a:pPr>
              <a:defRPr>
                <a:latin typeface="+mn-lt"/>
                <a:ea typeface="+mn-ea"/>
                <a:cs typeface="+mn-cs"/>
                <a:sym typeface="Calibri"/>
              </a:defRPr>
            </a:pPr>
            <a:r>
              <a:rPr>
                <a:latin typeface="Times New Roman"/>
                <a:ea typeface="Times New Roman"/>
                <a:cs typeface="Times New Roman"/>
                <a:sym typeface="Times New Roman"/>
              </a:rPr>
              <a:t>крава, коњи, козе, кола, кочије, крпе, капе, итд.</a:t>
            </a:r>
          </a:p>
        </p:txBody>
      </p:sp>
      <p:sp>
        <p:nvSpPr>
          <p:cNvPr id="179" name="Напомена: Инсистирати да ученици одговоре дају потпуним реченицама: Брод је натоварен …"/>
          <p:cNvSpPr txBox="1"/>
          <p:nvPr/>
        </p:nvSpPr>
        <p:spPr>
          <a:xfrm>
            <a:off x="486663" y="5488804"/>
            <a:ext cx="10861345" cy="776346"/>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just" defTabSz="457200">
              <a:lnSpc>
                <a:spcPct val="120000"/>
              </a:lnSpc>
              <a:defRPr sz="2100">
                <a:uFill>
                  <a:solidFill>
                    <a:srgbClr val="000000"/>
                  </a:solidFill>
                </a:uFill>
              </a:defRPr>
            </a:pPr>
            <a:r>
              <a:rPr u="sng">
                <a:latin typeface="Times New Roman"/>
                <a:ea typeface="Times New Roman"/>
                <a:cs typeface="Times New Roman"/>
                <a:sym typeface="Times New Roman"/>
              </a:rPr>
              <a:t>Напомена</a:t>
            </a:r>
            <a:r>
              <a:rPr>
                <a:latin typeface="Times New Roman"/>
                <a:ea typeface="Times New Roman"/>
                <a:cs typeface="Times New Roman"/>
                <a:sym typeface="Times New Roman"/>
              </a:rPr>
              <a:t>: Инсистирати да ученици одговоре дају потпуним реченицама: Брод је натоварен …</a:t>
            </a:r>
            <a:endParaRPr>
              <a:latin typeface="Times New Roman"/>
              <a:ea typeface="Times New Roman"/>
              <a:cs typeface="Times New Roman"/>
              <a:sym typeface="Times New Roman"/>
            </a:endParaRPr>
          </a:p>
        </p:txBody>
      </p:sp>
      <p:pic>
        <p:nvPicPr>
          <p:cNvPr id="180" name="Screenshot 1489.png" descr="Screenshot 1489.png"/>
          <p:cNvPicPr>
            <a:picLocks noChangeAspect="1"/>
          </p:cNvPicPr>
          <p:nvPr/>
        </p:nvPicPr>
        <p:blipFill>
          <a:blip r:embed="rId3">
            <a:extLst/>
          </a:blip>
          <a:stretch>
            <a:fillRect/>
          </a:stretch>
        </p:blipFill>
        <p:spPr>
          <a:xfrm>
            <a:off x="7542671" y="1926252"/>
            <a:ext cx="4622788" cy="333125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76"/>
                                        </p:tgtEl>
                                        <p:attrNameLst>
                                          <p:attrName>style.visibility</p:attrName>
                                        </p:attrNameLst>
                                      </p:cBhvr>
                                      <p:to>
                                        <p:strVal val="visible"/>
                                      </p:to>
                                    </p:set>
                                    <p:animEffect filter="wipe(left)" transition="in">
                                      <p:cBhvr>
                                        <p:cTn id="7" dur="10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6" presetID="23" grpId="2" fill="hold">
                                  <p:stCondLst>
                                    <p:cond delay="0"/>
                                  </p:stCondLst>
                                  <p:iterate type="el" backwards="0">
                                    <p:tmAbs val="0"/>
                                  </p:iterate>
                                  <p:childTnLst>
                                    <p:set>
                                      <p:cBhvr>
                                        <p:cTn id="11" fill="hold"/>
                                        <p:tgtEl>
                                          <p:spTgt spid="177"/>
                                        </p:tgtEl>
                                        <p:attrNameLst>
                                          <p:attrName>style.visibility</p:attrName>
                                        </p:attrNameLst>
                                      </p:cBhvr>
                                      <p:to>
                                        <p:strVal val="visible"/>
                                      </p:to>
                                    </p:set>
                                    <p:anim calcmode="lin" valueType="num">
                                      <p:cBhvr>
                                        <p:cTn id="12" dur="500" fill="hold"/>
                                        <p:tgtEl>
                                          <p:spTgt spid="177"/>
                                        </p:tgtEl>
                                        <p:attrNameLst>
                                          <p:attrName>ppt_w</p:attrName>
                                        </p:attrNameLst>
                                      </p:cBhvr>
                                      <p:tavLst>
                                        <p:tav tm="0">
                                          <p:val>
                                            <p:fltVal val="0"/>
                                          </p:val>
                                        </p:tav>
                                        <p:tav tm="100000">
                                          <p:val>
                                            <p:strVal val="#ppt_w"/>
                                          </p:val>
                                        </p:tav>
                                      </p:tavLst>
                                    </p:anim>
                                    <p:anim calcmode="lin" valueType="num">
                                      <p:cBhvr>
                                        <p:cTn id="13" dur="500" fill="hold"/>
                                        <p:tgtEl>
                                          <p:spTgt spid="17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8" presetID="22" grpId="3" fill="hold">
                                  <p:stCondLst>
                                    <p:cond delay="0"/>
                                  </p:stCondLst>
                                  <p:iterate type="el" backwards="0">
                                    <p:tmAbs val="0"/>
                                  </p:iterate>
                                  <p:childTnLst>
                                    <p:set>
                                      <p:cBhvr>
                                        <p:cTn id="17" fill="hold"/>
                                        <p:tgtEl>
                                          <p:spTgt spid="178"/>
                                        </p:tgtEl>
                                        <p:attrNameLst>
                                          <p:attrName>style.visibility</p:attrName>
                                        </p:attrNameLst>
                                      </p:cBhvr>
                                      <p:to>
                                        <p:strVal val="visible"/>
                                      </p:to>
                                    </p:set>
                                    <p:animEffect filter="wipe(left)" transition="in">
                                      <p:cBhvr>
                                        <p:cTn id="18" dur="1000"/>
                                        <p:tgtEl>
                                          <p:spTgt spid="178"/>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4" fill="hold">
                                  <p:stCondLst>
                                    <p:cond delay="0"/>
                                  </p:stCondLst>
                                  <p:iterate type="el" backwards="0">
                                    <p:tmAbs val="0"/>
                                  </p:iterate>
                                  <p:childTnLst>
                                    <p:set>
                                      <p:cBhvr>
                                        <p:cTn id="22" fill="hold"/>
                                        <p:tgtEl>
                                          <p:spTgt spid="179"/>
                                        </p:tgtEl>
                                        <p:attrNameLst>
                                          <p:attrName>style.visibility</p:attrName>
                                        </p:attrNameLst>
                                      </p:cBhvr>
                                      <p:to>
                                        <p:strVal val="visible"/>
                                      </p:to>
                                    </p:set>
                                    <p:animEffect filter="wipe(left)" transition="in">
                                      <p:cBhvr>
                                        <p:cTn id="23"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 grpId="4"/>
      <p:bldP build="whole" bldLvl="1" animBg="1" rev="0" advAuto="0" spid="176" grpId="1"/>
      <p:bldP build="whole" bldLvl="1" animBg="1" rev="0" advAuto="0" spid="177" grpId="2"/>
      <p:bldP build="whole" bldLvl="1" animBg="1" rev="0" advAuto="0" spid="178" grpId="3"/>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Да ли је животиња која живи у води или копну?”"/>
          <p:cNvSpPr txBox="1"/>
          <p:nvPr>
            <p:ph type="subTitle" sz="quarter" idx="1"/>
          </p:nvPr>
        </p:nvSpPr>
        <p:spPr>
          <a:xfrm>
            <a:off x="442555" y="3776652"/>
            <a:ext cx="6974222" cy="639847"/>
          </a:xfrm>
          <a:prstGeom prst="rect">
            <a:avLst/>
          </a:prstGeom>
        </p:spPr>
        <p:txBody>
          <a:bodyPr/>
          <a:lstStyle/>
          <a:p>
            <a:pPr algn="just" defTabSz="457200">
              <a:lnSpc>
                <a:spcPct val="120000"/>
              </a:lnSpc>
              <a:spcBef>
                <a:spcPts val="0"/>
              </a:spcBef>
              <a:defRPr sz="2500">
                <a:uFill>
                  <a:solidFill>
                    <a:srgbClr val="000000"/>
                  </a:solidFill>
                </a:uFill>
              </a:defRPr>
            </a:pPr>
            <a:r>
              <a:rPr>
                <a:latin typeface="Times New Roman"/>
                <a:ea typeface="Times New Roman"/>
                <a:cs typeface="Times New Roman"/>
                <a:sym typeface="Times New Roman"/>
              </a:rPr>
              <a:t>„Да ли је животиња која живи у води или копну</a:t>
            </a:r>
            <a:r>
              <a:rPr>
                <a:latin typeface="Times New Roman"/>
                <a:ea typeface="Times New Roman"/>
                <a:cs typeface="Times New Roman"/>
                <a:sym typeface="Times New Roman"/>
              </a:rPr>
              <a:t>?</a:t>
            </a:r>
            <a:r>
              <a:rPr>
                <a:latin typeface="Times New Roman"/>
                <a:ea typeface="Times New Roman"/>
                <a:cs typeface="Times New Roman"/>
                <a:sym typeface="Times New Roman"/>
              </a:rPr>
              <a:t>”</a:t>
            </a:r>
          </a:p>
        </p:txBody>
      </p:sp>
      <p:sp>
        <p:nvSpPr>
          <p:cNvPr id="183" name="Царство природе"/>
          <p:cNvSpPr txBox="1"/>
          <p:nvPr/>
        </p:nvSpPr>
        <p:spPr>
          <a:xfrm>
            <a:off x="3285420" y="241835"/>
            <a:ext cx="5621159" cy="151570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lnSpc>
                <a:spcPct val="115000"/>
              </a:lnSpc>
              <a:defRPr b="1" i="1" sz="3900">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Царство природе</a:t>
            </a:r>
            <a:endParaRPr>
              <a:uFill>
                <a:solidFill>
                  <a:srgbClr val="000000"/>
                </a:solidFill>
              </a:uFill>
            </a:endParaRPr>
          </a:p>
        </p:txBody>
      </p:sp>
      <p:sp>
        <p:nvSpPr>
          <p:cNvPr id="184" name="„Да ли је биљка или животиња?”"/>
          <p:cNvSpPr txBox="1"/>
          <p:nvPr/>
        </p:nvSpPr>
        <p:spPr>
          <a:xfrm>
            <a:off x="494052" y="1778306"/>
            <a:ext cx="4675197" cy="106858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just" defTabSz="457200">
              <a:lnSpc>
                <a:spcPct val="120000"/>
              </a:lnSpc>
              <a:defRPr sz="2500">
                <a:uFill>
                  <a:solidFill>
                    <a:srgbClr val="000000"/>
                  </a:solidFill>
                </a:uFill>
              </a:defRPr>
            </a:pPr>
            <a:r>
              <a:rPr>
                <a:latin typeface="Times New Roman"/>
                <a:ea typeface="Times New Roman"/>
                <a:cs typeface="Times New Roman"/>
                <a:sym typeface="Times New Roman"/>
              </a:rPr>
              <a:t>„Да ли је биљка или животиња</a:t>
            </a:r>
            <a:r>
              <a:rPr>
                <a:latin typeface="Times New Roman"/>
                <a:ea typeface="Times New Roman"/>
                <a:cs typeface="Times New Roman"/>
                <a:sym typeface="Times New Roman"/>
              </a:rPr>
              <a:t>?</a:t>
            </a:r>
            <a:r>
              <a:rPr>
                <a:latin typeface="Times New Roman"/>
                <a:ea typeface="Times New Roman"/>
                <a:cs typeface="Times New Roman"/>
                <a:sym typeface="Times New Roman"/>
              </a:rPr>
              <a:t>”</a:t>
            </a:r>
          </a:p>
        </p:txBody>
      </p:sp>
      <p:sp>
        <p:nvSpPr>
          <p:cNvPr id="185" name="Напомена: Инсистирати да одговор на питање може да да само ученик коме се онај који погађа обратио."/>
          <p:cNvSpPr txBox="1"/>
          <p:nvPr/>
        </p:nvSpPr>
        <p:spPr>
          <a:xfrm>
            <a:off x="429551" y="5346256"/>
            <a:ext cx="11717733" cy="119674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ct val="120000"/>
              </a:lnSpc>
              <a:defRPr sz="2300">
                <a:uFill>
                  <a:solidFill>
                    <a:srgbClr val="000000"/>
                  </a:solidFill>
                </a:uFill>
              </a:defRPr>
            </a:pPr>
            <a:r>
              <a:rPr u="sng">
                <a:latin typeface="Times New Roman"/>
                <a:ea typeface="Times New Roman"/>
                <a:cs typeface="Times New Roman"/>
                <a:sym typeface="Times New Roman"/>
              </a:rPr>
              <a:t>Напомена</a:t>
            </a:r>
            <a:r>
              <a:rPr>
                <a:latin typeface="Times New Roman"/>
                <a:ea typeface="Times New Roman"/>
                <a:cs typeface="Times New Roman"/>
                <a:sym typeface="Times New Roman"/>
              </a:rPr>
              <a:t>: Инсистирати да одговор на питање може да да само ученик коме се онај који погађа обратио.</a:t>
            </a:r>
            <a:endParaRPr>
              <a:latin typeface="Times New Roman"/>
              <a:ea typeface="Times New Roman"/>
              <a:cs typeface="Times New Roman"/>
              <a:sym typeface="Times New Roman"/>
            </a:endParaRPr>
          </a:p>
        </p:txBody>
      </p:sp>
      <p:pic>
        <p:nvPicPr>
          <p:cNvPr id="186" name="Screenshot 1474.png" descr="Screenshot 1474.png"/>
          <p:cNvPicPr>
            <a:picLocks noChangeAspect="1"/>
          </p:cNvPicPr>
          <p:nvPr/>
        </p:nvPicPr>
        <p:blipFill>
          <a:blip r:embed="rId2">
            <a:extLst/>
          </a:blip>
          <a:stretch>
            <a:fillRect/>
          </a:stretch>
        </p:blipFill>
        <p:spPr>
          <a:xfrm>
            <a:off x="5416503" y="1344771"/>
            <a:ext cx="2791323" cy="2240459"/>
          </a:xfrm>
          <a:prstGeom prst="rect">
            <a:avLst/>
          </a:prstGeom>
          <a:ln w="12700">
            <a:miter lim="400000"/>
          </a:ln>
        </p:spPr>
      </p:pic>
      <p:pic>
        <p:nvPicPr>
          <p:cNvPr id="187" name="Screenshot 1475.png" descr="Screenshot 1475.png"/>
          <p:cNvPicPr>
            <a:picLocks noChangeAspect="1"/>
          </p:cNvPicPr>
          <p:nvPr/>
        </p:nvPicPr>
        <p:blipFill>
          <a:blip r:embed="rId3">
            <a:extLst/>
          </a:blip>
          <a:stretch>
            <a:fillRect/>
          </a:stretch>
        </p:blipFill>
        <p:spPr>
          <a:xfrm>
            <a:off x="8455080" y="1622523"/>
            <a:ext cx="3618013" cy="336744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84"/>
                                        </p:tgtEl>
                                        <p:attrNameLst>
                                          <p:attrName>style.visibility</p:attrName>
                                        </p:attrNameLst>
                                      </p:cBhvr>
                                      <p:to>
                                        <p:strVal val="visible"/>
                                      </p:to>
                                    </p:set>
                                    <p:animEffect filter="wipe(left)" transition="in">
                                      <p:cBhvr>
                                        <p:cTn id="7" dur="1000"/>
                                        <p:tgtEl>
                                          <p:spTgt spid="184"/>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182"/>
                                        </p:tgtEl>
                                        <p:attrNameLst>
                                          <p:attrName>style.visibility</p:attrName>
                                        </p:attrNameLst>
                                      </p:cBhvr>
                                      <p:to>
                                        <p:strVal val="visible"/>
                                      </p:to>
                                    </p:set>
                                    <p:animEffect filter="wipe(left)" transition="in">
                                      <p:cBhvr>
                                        <p:cTn id="12" dur="1000"/>
                                        <p:tgtEl>
                                          <p:spTgt spid="182"/>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3" fill="hold">
                                  <p:stCondLst>
                                    <p:cond delay="0"/>
                                  </p:stCondLst>
                                  <p:iterate type="el" backwards="0">
                                    <p:tmAbs val="0"/>
                                  </p:iterate>
                                  <p:childTnLst>
                                    <p:set>
                                      <p:cBhvr>
                                        <p:cTn id="16" fill="hold"/>
                                        <p:tgtEl>
                                          <p:spTgt spid="185"/>
                                        </p:tgtEl>
                                        <p:attrNameLst>
                                          <p:attrName>style.visibility</p:attrName>
                                        </p:attrNameLst>
                                      </p:cBhvr>
                                      <p:to>
                                        <p:strVal val="visible"/>
                                      </p:to>
                                    </p:set>
                                    <p:animEffect filter="wipe(left)" transition="in">
                                      <p:cBhvr>
                                        <p:cTn id="17" dur="10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5" grpId="3"/>
      <p:bldP build="whole" bldLvl="1" animBg="1" rev="0" advAuto="0" spid="184" grpId="1"/>
      <p:bldP build="whole" bldLvl="1" animBg="1" rev="0" advAuto="0" spid="182"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 Коњ лети."/>
          <p:cNvSpPr txBox="1"/>
          <p:nvPr>
            <p:ph type="ctrTitle"/>
          </p:nvPr>
        </p:nvSpPr>
        <p:spPr>
          <a:xfrm>
            <a:off x="436630" y="5426143"/>
            <a:ext cx="2540001" cy="825501"/>
          </a:xfrm>
          <a:prstGeom prst="rect">
            <a:avLst/>
          </a:prstGeom>
        </p:spPr>
        <p:txBody>
          <a:bodyPr anchor="t"/>
          <a:lstStyle>
            <a:lvl1pPr algn="l" defTabSz="438911">
              <a:lnSpc>
                <a:spcPct val="120000"/>
              </a:lnSpc>
              <a:defRPr sz="24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 Коњ лети.</a:t>
            </a:r>
            <a:endParaRPr>
              <a:uFill>
                <a:solidFill>
                  <a:srgbClr val="666666"/>
                </a:solidFill>
              </a:uFill>
              <a:latin typeface="Times New Roman"/>
              <a:ea typeface="Times New Roman"/>
              <a:cs typeface="Times New Roman"/>
              <a:sym typeface="Times New Roman"/>
            </a:endParaRPr>
          </a:p>
        </p:txBody>
      </p:sp>
      <p:sp>
        <p:nvSpPr>
          <p:cNvPr id="190" name="• Ружа је  биљка."/>
          <p:cNvSpPr txBox="1"/>
          <p:nvPr>
            <p:ph type="subTitle" sz="quarter" idx="1"/>
          </p:nvPr>
        </p:nvSpPr>
        <p:spPr>
          <a:xfrm>
            <a:off x="436630" y="2197040"/>
            <a:ext cx="2663983" cy="825501"/>
          </a:xfrm>
          <a:prstGeom prst="rect">
            <a:avLst/>
          </a:prstGeom>
        </p:spPr>
        <p:txBody>
          <a:bodyPr/>
          <a:lstStyle/>
          <a:p>
            <a:pPr algn="l" defTabSz="457200">
              <a:lnSpc>
                <a:spcPct val="120000"/>
              </a:lnSpc>
              <a:spcBef>
                <a:spcPts val="0"/>
              </a:spcBef>
              <a:defRPr sz="2500">
                <a:uFill>
                  <a:solidFill>
                    <a:srgbClr val="000000"/>
                  </a:solidFill>
                </a:uFill>
              </a:defRPr>
            </a:pPr>
            <a:r>
              <a:rPr>
                <a:uFill>
                  <a:solidFill>
                    <a:srgbClr val="666666"/>
                  </a:solidFill>
                </a:uFill>
                <a:latin typeface="Times New Roman"/>
                <a:ea typeface="Times New Roman"/>
                <a:cs typeface="Times New Roman"/>
                <a:sym typeface="Times New Roman"/>
              </a:rPr>
              <a:t>• Ружа је</a:t>
            </a:r>
            <a:r>
              <a:rPr>
                <a:uFill>
                  <a:solidFill>
                    <a:srgbClr val="666666"/>
                  </a:solidFill>
                </a:uFill>
                <a:latin typeface="Times New Roman"/>
                <a:ea typeface="Times New Roman"/>
                <a:cs typeface="Times New Roman"/>
                <a:sym typeface="Times New Roman"/>
              </a:rPr>
              <a:t> </a:t>
            </a:r>
            <a:r>
              <a:rPr>
                <a:uFill>
                  <a:solidFill>
                    <a:srgbClr val="666666"/>
                  </a:solidFill>
                </a:uFill>
                <a:latin typeface="Times New Roman"/>
                <a:ea typeface="Times New Roman"/>
                <a:cs typeface="Times New Roman"/>
                <a:sym typeface="Times New Roman"/>
              </a:rPr>
              <a:t> биљка.	</a:t>
            </a:r>
          </a:p>
        </p:txBody>
      </p:sp>
      <p:sp>
        <p:nvSpPr>
          <p:cNvPr id="191" name="Квиз"/>
          <p:cNvSpPr txBox="1"/>
          <p:nvPr/>
        </p:nvSpPr>
        <p:spPr>
          <a:xfrm>
            <a:off x="4826000" y="165880"/>
            <a:ext cx="2540000" cy="151570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lnSpc>
                <a:spcPct val="115000"/>
              </a:lnSpc>
              <a:defRPr b="1" i="1" sz="3900">
                <a:solidFill>
                  <a:srgbClr val="1F497D"/>
                </a:solidFill>
                <a:uFill>
                  <a:solidFill>
                    <a:srgbClr val="000000"/>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000000"/>
                  </a:solidFill>
                </a:uFill>
              </a:rPr>
              <a:t>Квиз</a:t>
            </a:r>
          </a:p>
        </p:txBody>
      </p:sp>
      <p:sp>
        <p:nvSpPr>
          <p:cNvPr id="192" name="Тврдње:"/>
          <p:cNvSpPr txBox="1"/>
          <p:nvPr/>
        </p:nvSpPr>
        <p:spPr>
          <a:xfrm>
            <a:off x="463169" y="1156642"/>
            <a:ext cx="1792847" cy="904267"/>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just" defTabSz="457200">
              <a:lnSpc>
                <a:spcPct val="120000"/>
              </a:lnSpc>
              <a:defRPr sz="2500">
                <a:uFill>
                  <a:solidFill>
                    <a:srgbClr val="000000"/>
                  </a:solidFill>
                </a:uFill>
              </a:defRPr>
            </a:pPr>
            <a:r>
              <a:rPr u="sng">
                <a:uFill>
                  <a:solidFill>
                    <a:srgbClr val="666666"/>
                  </a:solidFill>
                </a:uFill>
                <a:latin typeface="Times New Roman"/>
                <a:ea typeface="Times New Roman"/>
                <a:cs typeface="Times New Roman"/>
                <a:sym typeface="Times New Roman"/>
              </a:rPr>
              <a:t>Тврдње</a:t>
            </a:r>
            <a:r>
              <a:rPr>
                <a:uFill>
                  <a:solidFill>
                    <a:srgbClr val="666666"/>
                  </a:solidFill>
                </a:uFill>
                <a:latin typeface="Times New Roman"/>
                <a:ea typeface="Times New Roman"/>
                <a:cs typeface="Times New Roman"/>
                <a:sym typeface="Times New Roman"/>
              </a:rPr>
              <a:t>:</a:t>
            </a:r>
            <a:endParaRPr>
              <a:uFill>
                <a:solidFill>
                  <a:srgbClr val="666666"/>
                </a:solidFill>
              </a:uFill>
              <a:latin typeface="Times New Roman"/>
              <a:ea typeface="Times New Roman"/>
              <a:cs typeface="Times New Roman"/>
              <a:sym typeface="Times New Roman"/>
            </a:endParaRPr>
          </a:p>
        </p:txBody>
      </p:sp>
      <p:sp>
        <p:nvSpPr>
          <p:cNvPr id="193" name="НЕТАЧНО"/>
          <p:cNvSpPr txBox="1"/>
          <p:nvPr/>
        </p:nvSpPr>
        <p:spPr>
          <a:xfrm>
            <a:off x="4004585" y="5426143"/>
            <a:ext cx="2540001" cy="8255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lnSpc>
                <a:spcPct val="120000"/>
              </a:lnSpc>
              <a:defRPr sz="25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НЕТАЧНО</a:t>
            </a:r>
          </a:p>
        </p:txBody>
      </p:sp>
      <p:sp>
        <p:nvSpPr>
          <p:cNvPr id="194" name="ТАЧНО"/>
          <p:cNvSpPr txBox="1"/>
          <p:nvPr/>
        </p:nvSpPr>
        <p:spPr>
          <a:xfrm>
            <a:off x="4004585" y="4378459"/>
            <a:ext cx="2540001" cy="8255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lnSpc>
                <a:spcPct val="120000"/>
              </a:lnSpc>
              <a:defRPr sz="25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ТАЧНО</a:t>
            </a:r>
          </a:p>
        </p:txBody>
      </p:sp>
      <p:sp>
        <p:nvSpPr>
          <p:cNvPr id="195" name="ТАЧНО"/>
          <p:cNvSpPr txBox="1"/>
          <p:nvPr/>
        </p:nvSpPr>
        <p:spPr>
          <a:xfrm>
            <a:off x="4004585" y="2197040"/>
            <a:ext cx="2540001" cy="8255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lnSpc>
                <a:spcPct val="120000"/>
              </a:lnSpc>
              <a:defRPr sz="25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ТАЧНО</a:t>
            </a:r>
          </a:p>
        </p:txBody>
      </p:sp>
      <p:sp>
        <p:nvSpPr>
          <p:cNvPr id="196" name="• Скакавац скаче."/>
          <p:cNvSpPr txBox="1"/>
          <p:nvPr/>
        </p:nvSpPr>
        <p:spPr>
          <a:xfrm>
            <a:off x="436630" y="4378459"/>
            <a:ext cx="2738023" cy="8255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lnSpc>
                <a:spcPct val="120000"/>
              </a:lnSpc>
              <a:defRPr sz="25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 Скакавац скаче.</a:t>
            </a:r>
          </a:p>
        </p:txBody>
      </p:sp>
      <p:sp>
        <p:nvSpPr>
          <p:cNvPr id="197" name="• Риба лети."/>
          <p:cNvSpPr txBox="1"/>
          <p:nvPr/>
        </p:nvSpPr>
        <p:spPr>
          <a:xfrm>
            <a:off x="436630" y="3330776"/>
            <a:ext cx="2353249" cy="8255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lnSpc>
                <a:spcPct val="120000"/>
              </a:lnSpc>
              <a:defRPr sz="25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 Риба лети.</a:t>
            </a:r>
          </a:p>
        </p:txBody>
      </p:sp>
      <p:sp>
        <p:nvSpPr>
          <p:cNvPr id="198" name="НЕТАЧНО"/>
          <p:cNvSpPr txBox="1"/>
          <p:nvPr/>
        </p:nvSpPr>
        <p:spPr>
          <a:xfrm>
            <a:off x="4004585" y="3330776"/>
            <a:ext cx="2540001" cy="8255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lnSpc>
                <a:spcPct val="120000"/>
              </a:lnSpc>
              <a:defRPr sz="2500">
                <a:uFill>
                  <a:solidFill>
                    <a:srgbClr val="666666"/>
                  </a:solidFill>
                </a:uFill>
                <a:latin typeface="Times New Roman"/>
                <a:ea typeface="Times New Roman"/>
                <a:cs typeface="Times New Roman"/>
                <a:sym typeface="Times New Roman"/>
              </a:defRPr>
            </a:lvl1pPr>
          </a:lstStyle>
          <a:p>
            <a:pPr>
              <a:defRPr>
                <a:uFill>
                  <a:solidFill>
                    <a:srgbClr val="000000"/>
                  </a:solidFill>
                </a:uFill>
                <a:latin typeface="+mn-lt"/>
                <a:ea typeface="+mn-ea"/>
                <a:cs typeface="+mn-cs"/>
                <a:sym typeface="Calibri"/>
              </a:defRPr>
            </a:pPr>
            <a:r>
              <a:rPr>
                <a:uFill>
                  <a:solidFill>
                    <a:srgbClr val="666666"/>
                  </a:solidFill>
                </a:uFill>
                <a:latin typeface="Times New Roman"/>
                <a:ea typeface="Times New Roman"/>
                <a:cs typeface="Times New Roman"/>
                <a:sym typeface="Times New Roman"/>
              </a:rPr>
              <a:t>НЕТАЧНО</a:t>
            </a:r>
          </a:p>
        </p:txBody>
      </p:sp>
      <p:pic>
        <p:nvPicPr>
          <p:cNvPr id="199" name="Screenshot 1476.png" descr="Screenshot 1476.png"/>
          <p:cNvPicPr>
            <a:picLocks noChangeAspect="1"/>
          </p:cNvPicPr>
          <p:nvPr/>
        </p:nvPicPr>
        <p:blipFill>
          <a:blip r:embed="rId2">
            <a:extLst/>
          </a:blip>
          <a:stretch>
            <a:fillRect/>
          </a:stretch>
        </p:blipFill>
        <p:spPr>
          <a:xfrm>
            <a:off x="6581557" y="1840873"/>
            <a:ext cx="2451499" cy="5019180"/>
          </a:xfrm>
          <a:prstGeom prst="rect">
            <a:avLst/>
          </a:prstGeom>
          <a:ln w="12700">
            <a:miter lim="400000"/>
          </a:ln>
        </p:spPr>
      </p:pic>
      <p:pic>
        <p:nvPicPr>
          <p:cNvPr id="200" name="Screenshot 1478.png" descr="Screenshot 1478.png"/>
          <p:cNvPicPr>
            <a:picLocks noChangeAspect="1"/>
          </p:cNvPicPr>
          <p:nvPr/>
        </p:nvPicPr>
        <p:blipFill>
          <a:blip r:embed="rId3">
            <a:extLst/>
          </a:blip>
          <a:stretch>
            <a:fillRect/>
          </a:stretch>
        </p:blipFill>
        <p:spPr>
          <a:xfrm>
            <a:off x="9618118" y="3917965"/>
            <a:ext cx="1916938" cy="297380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92"/>
                                        </p:tgtEl>
                                        <p:attrNameLst>
                                          <p:attrName>style.visibility</p:attrName>
                                        </p:attrNameLst>
                                      </p:cBhvr>
                                      <p:to>
                                        <p:strVal val="visible"/>
                                      </p:to>
                                    </p:set>
                                    <p:animEffect filter="wipe(left)" transition="in">
                                      <p:cBhvr>
                                        <p:cTn id="7" dur="1000"/>
                                        <p:tgtEl>
                                          <p:spTgt spid="19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190"/>
                                        </p:tgtEl>
                                        <p:attrNameLst>
                                          <p:attrName>style.visibility</p:attrName>
                                        </p:attrNameLst>
                                      </p:cBhvr>
                                      <p:to>
                                        <p:strVal val="visible"/>
                                      </p:to>
                                    </p:set>
                                    <p:animEffect filter="wipe(left)" transition="in">
                                      <p:cBhvr>
                                        <p:cTn id="12" dur="5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16" presetID="23" grpId="3" fill="hold">
                                  <p:stCondLst>
                                    <p:cond delay="0"/>
                                  </p:stCondLst>
                                  <p:iterate type="el" backwards="0">
                                    <p:tmAbs val="0"/>
                                  </p:iterate>
                                  <p:childTnLst>
                                    <p:set>
                                      <p:cBhvr>
                                        <p:cTn id="16" fill="hold"/>
                                        <p:tgtEl>
                                          <p:spTgt spid="195"/>
                                        </p:tgtEl>
                                        <p:attrNameLst>
                                          <p:attrName>style.visibility</p:attrName>
                                        </p:attrNameLst>
                                      </p:cBhvr>
                                      <p:to>
                                        <p:strVal val="visible"/>
                                      </p:to>
                                    </p:set>
                                    <p:anim calcmode="lin" valueType="num">
                                      <p:cBhvr>
                                        <p:cTn id="17" dur="500" fill="hold"/>
                                        <p:tgtEl>
                                          <p:spTgt spid="195"/>
                                        </p:tgtEl>
                                        <p:attrNameLst>
                                          <p:attrName>ppt_w</p:attrName>
                                        </p:attrNameLst>
                                      </p:cBhvr>
                                      <p:tavLst>
                                        <p:tav tm="0">
                                          <p:val>
                                            <p:fltVal val="0"/>
                                          </p:val>
                                        </p:tav>
                                        <p:tav tm="100000">
                                          <p:val>
                                            <p:strVal val="#ppt_w"/>
                                          </p:val>
                                        </p:tav>
                                      </p:tavLst>
                                    </p:anim>
                                    <p:anim calcmode="lin" valueType="num">
                                      <p:cBhvr>
                                        <p:cTn id="18" dur="500" fill="hold"/>
                                        <p:tgtEl>
                                          <p:spTgt spid="195"/>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4" fill="hold">
                                  <p:stCondLst>
                                    <p:cond delay="0"/>
                                  </p:stCondLst>
                                  <p:iterate type="el" backwards="0">
                                    <p:tmAbs val="0"/>
                                  </p:iterate>
                                  <p:childTnLst>
                                    <p:set>
                                      <p:cBhvr>
                                        <p:cTn id="22" fill="hold"/>
                                        <p:tgtEl>
                                          <p:spTgt spid="197"/>
                                        </p:tgtEl>
                                        <p:attrNameLst>
                                          <p:attrName>style.visibility</p:attrName>
                                        </p:attrNameLst>
                                      </p:cBhvr>
                                      <p:to>
                                        <p:strVal val="visible"/>
                                      </p:to>
                                    </p:set>
                                    <p:animEffect filter="wipe(left)" transition="in">
                                      <p:cBhvr>
                                        <p:cTn id="23" dur="500"/>
                                        <p:tgtEl>
                                          <p:spTgt spid="197"/>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16" presetID="23" grpId="5" fill="hold">
                                  <p:stCondLst>
                                    <p:cond delay="0"/>
                                  </p:stCondLst>
                                  <p:iterate type="el" backwards="0">
                                    <p:tmAbs val="0"/>
                                  </p:iterate>
                                  <p:childTnLst>
                                    <p:set>
                                      <p:cBhvr>
                                        <p:cTn id="27" fill="hold"/>
                                        <p:tgtEl>
                                          <p:spTgt spid="198"/>
                                        </p:tgtEl>
                                        <p:attrNameLst>
                                          <p:attrName>style.visibility</p:attrName>
                                        </p:attrNameLst>
                                      </p:cBhvr>
                                      <p:to>
                                        <p:strVal val="visible"/>
                                      </p:to>
                                    </p:set>
                                    <p:anim calcmode="lin" valueType="num">
                                      <p:cBhvr>
                                        <p:cTn id="28" dur="500" fill="hold"/>
                                        <p:tgtEl>
                                          <p:spTgt spid="198"/>
                                        </p:tgtEl>
                                        <p:attrNameLst>
                                          <p:attrName>ppt_w</p:attrName>
                                        </p:attrNameLst>
                                      </p:cBhvr>
                                      <p:tavLst>
                                        <p:tav tm="0">
                                          <p:val>
                                            <p:fltVal val="0"/>
                                          </p:val>
                                        </p:tav>
                                        <p:tav tm="100000">
                                          <p:val>
                                            <p:strVal val="#ppt_w"/>
                                          </p:val>
                                        </p:tav>
                                      </p:tavLst>
                                    </p:anim>
                                    <p:anim calcmode="lin" valueType="num">
                                      <p:cBhvr>
                                        <p:cTn id="29" dur="500" fill="hold"/>
                                        <p:tgtEl>
                                          <p:spTgt spid="198"/>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8" presetID="22" grpId="6" fill="hold">
                                  <p:stCondLst>
                                    <p:cond delay="0"/>
                                  </p:stCondLst>
                                  <p:iterate type="el" backwards="0">
                                    <p:tmAbs val="0"/>
                                  </p:iterate>
                                  <p:childTnLst>
                                    <p:set>
                                      <p:cBhvr>
                                        <p:cTn id="33" fill="hold"/>
                                        <p:tgtEl>
                                          <p:spTgt spid="196"/>
                                        </p:tgtEl>
                                        <p:attrNameLst>
                                          <p:attrName>style.visibility</p:attrName>
                                        </p:attrNameLst>
                                      </p:cBhvr>
                                      <p:to>
                                        <p:strVal val="visible"/>
                                      </p:to>
                                    </p:set>
                                    <p:animEffect filter="wipe(left)" transition="in">
                                      <p:cBhvr>
                                        <p:cTn id="34" dur="500"/>
                                        <p:tgtEl>
                                          <p:spTgt spid="196"/>
                                        </p:tgtEl>
                                      </p:cBhvr>
                                    </p:animEffec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16" presetID="23" grpId="7" fill="hold">
                                  <p:stCondLst>
                                    <p:cond delay="0"/>
                                  </p:stCondLst>
                                  <p:iterate type="el" backwards="0">
                                    <p:tmAbs val="0"/>
                                  </p:iterate>
                                  <p:childTnLst>
                                    <p:set>
                                      <p:cBhvr>
                                        <p:cTn id="38" fill="hold"/>
                                        <p:tgtEl>
                                          <p:spTgt spid="194"/>
                                        </p:tgtEl>
                                        <p:attrNameLst>
                                          <p:attrName>style.visibility</p:attrName>
                                        </p:attrNameLst>
                                      </p:cBhvr>
                                      <p:to>
                                        <p:strVal val="visible"/>
                                      </p:to>
                                    </p:set>
                                    <p:anim calcmode="lin" valueType="num">
                                      <p:cBhvr>
                                        <p:cTn id="39" dur="500" fill="hold"/>
                                        <p:tgtEl>
                                          <p:spTgt spid="194"/>
                                        </p:tgtEl>
                                        <p:attrNameLst>
                                          <p:attrName>ppt_w</p:attrName>
                                        </p:attrNameLst>
                                      </p:cBhvr>
                                      <p:tavLst>
                                        <p:tav tm="0">
                                          <p:val>
                                            <p:fltVal val="0"/>
                                          </p:val>
                                        </p:tav>
                                        <p:tav tm="100000">
                                          <p:val>
                                            <p:strVal val="#ppt_w"/>
                                          </p:val>
                                        </p:tav>
                                      </p:tavLst>
                                    </p:anim>
                                    <p:anim calcmode="lin" valueType="num">
                                      <p:cBhvr>
                                        <p:cTn id="40" dur="500" fill="hold"/>
                                        <p:tgtEl>
                                          <p:spTgt spid="194"/>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8" presetID="22" grpId="8" fill="hold">
                                  <p:stCondLst>
                                    <p:cond delay="0"/>
                                  </p:stCondLst>
                                  <p:iterate type="el" backwards="0">
                                    <p:tmAbs val="0"/>
                                  </p:iterate>
                                  <p:childTnLst>
                                    <p:set>
                                      <p:cBhvr>
                                        <p:cTn id="44" fill="hold"/>
                                        <p:tgtEl>
                                          <p:spTgt spid="189"/>
                                        </p:tgtEl>
                                        <p:attrNameLst>
                                          <p:attrName>style.visibility</p:attrName>
                                        </p:attrNameLst>
                                      </p:cBhvr>
                                      <p:to>
                                        <p:strVal val="visible"/>
                                      </p:to>
                                    </p:set>
                                    <p:animEffect filter="wipe(left)" transition="in">
                                      <p:cBhvr>
                                        <p:cTn id="45" dur="500"/>
                                        <p:tgtEl>
                                          <p:spTgt spid="189"/>
                                        </p:tgtEl>
                                      </p:cBhvr>
                                    </p:animEffect>
                                  </p:childTnLst>
                                </p:cTn>
                              </p:par>
                            </p:childTnLst>
                          </p:cTn>
                        </p:par>
                      </p:childTnLst>
                    </p:cTn>
                  </p:par>
                  <p:par>
                    <p:cTn id="46" fill="hold">
                      <p:stCondLst>
                        <p:cond delay="indefinite"/>
                      </p:stCondLst>
                      <p:childTnLst>
                        <p:par>
                          <p:cTn id="47" fill="hold">
                            <p:stCondLst>
                              <p:cond delay="0"/>
                            </p:stCondLst>
                            <p:childTnLst>
                              <p:par>
                                <p:cTn id="48" presetClass="entr" nodeType="clickEffect" presetSubtype="16" presetID="23" grpId="9" fill="hold">
                                  <p:stCondLst>
                                    <p:cond delay="0"/>
                                  </p:stCondLst>
                                  <p:iterate type="el" backwards="0">
                                    <p:tmAbs val="0"/>
                                  </p:iterate>
                                  <p:childTnLst>
                                    <p:set>
                                      <p:cBhvr>
                                        <p:cTn id="49" fill="hold"/>
                                        <p:tgtEl>
                                          <p:spTgt spid="193"/>
                                        </p:tgtEl>
                                        <p:attrNameLst>
                                          <p:attrName>style.visibility</p:attrName>
                                        </p:attrNameLst>
                                      </p:cBhvr>
                                      <p:to>
                                        <p:strVal val="visible"/>
                                      </p:to>
                                    </p:set>
                                    <p:anim calcmode="lin" valueType="num">
                                      <p:cBhvr>
                                        <p:cTn id="50" dur="1250" fill="hold"/>
                                        <p:tgtEl>
                                          <p:spTgt spid="193"/>
                                        </p:tgtEl>
                                        <p:attrNameLst>
                                          <p:attrName>ppt_w</p:attrName>
                                        </p:attrNameLst>
                                      </p:cBhvr>
                                      <p:tavLst>
                                        <p:tav tm="0">
                                          <p:val>
                                            <p:fltVal val="0"/>
                                          </p:val>
                                        </p:tav>
                                        <p:tav tm="100000">
                                          <p:val>
                                            <p:strVal val="#ppt_w"/>
                                          </p:val>
                                        </p:tav>
                                      </p:tavLst>
                                    </p:anim>
                                    <p:anim calcmode="lin" valueType="num">
                                      <p:cBhvr>
                                        <p:cTn id="51" dur="1250" fill="hold"/>
                                        <p:tgtEl>
                                          <p:spTgt spid="1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8" grpId="5"/>
      <p:bldP build="whole" bldLvl="1" animBg="1" rev="0" advAuto="0" spid="189" grpId="8"/>
      <p:bldP build="whole" bldLvl="1" animBg="1" rev="0" advAuto="0" spid="190" grpId="2"/>
      <p:bldP build="whole" bldLvl="1" animBg="1" rev="0" advAuto="0" spid="196" grpId="6"/>
      <p:bldP build="whole" bldLvl="1" animBg="1" rev="0" advAuto="0" spid="193" grpId="9"/>
      <p:bldP build="whole" bldLvl="1" animBg="1" rev="0" advAuto="0" spid="192" grpId="1"/>
      <p:bldP build="whole" bldLvl="1" animBg="1" rev="0" advAuto="0" spid="197" grpId="4"/>
      <p:bldP build="whole" bldLvl="1" animBg="1" rev="0" advAuto="0" spid="194" grpId="7"/>
      <p:bldP build="whole" bldLvl="1" animBg="1" rev="0" advAuto="0" spid="195" grpId="3"/>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Игра меморије"/>
          <p:cNvSpPr txBox="1"/>
          <p:nvPr/>
        </p:nvSpPr>
        <p:spPr>
          <a:xfrm>
            <a:off x="4199675" y="108978"/>
            <a:ext cx="4278313" cy="14035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lnSpc>
                <a:spcPct val="115000"/>
              </a:lnSpc>
              <a:defRPr b="1" i="1" sz="3900">
                <a:solidFill>
                  <a:srgbClr val="1F497D"/>
                </a:solidFill>
                <a:uFill>
                  <a:solidFill>
                    <a:srgbClr val="666666"/>
                  </a:solidFill>
                </a:uFill>
                <a:latin typeface="Times New Roman"/>
                <a:ea typeface="Times New Roman"/>
                <a:cs typeface="Times New Roman"/>
                <a:sym typeface="Times New Roman"/>
              </a:defRPr>
            </a:lvl1pPr>
          </a:lstStyle>
          <a:p>
            <a:pPr>
              <a:defRPr>
                <a:uFill>
                  <a:solidFill>
                    <a:srgbClr val="1F497D"/>
                  </a:solidFill>
                </a:uFill>
              </a:defRPr>
            </a:pPr>
            <a:r>
              <a:rPr>
                <a:uFill>
                  <a:solidFill>
                    <a:srgbClr val="666666"/>
                  </a:solidFill>
                </a:uFill>
              </a:rPr>
              <a:t>Игра меморије</a:t>
            </a:r>
            <a:endParaRPr>
              <a:uFill>
                <a:solidFill>
                  <a:srgbClr val="666666"/>
                </a:solidFill>
              </a:uFill>
            </a:endParaRPr>
          </a:p>
        </p:txBody>
      </p:sp>
      <p:pic>
        <p:nvPicPr>
          <p:cNvPr id="203" name="Screenshot 1484.png" descr="Screenshot 1484.png"/>
          <p:cNvPicPr>
            <a:picLocks noChangeAspect="0"/>
          </p:cNvPicPr>
          <p:nvPr/>
        </p:nvPicPr>
        <p:blipFill>
          <a:blip r:embed="rId2">
            <a:extLst/>
          </a:blip>
          <a:stretch>
            <a:fillRect/>
          </a:stretch>
        </p:blipFill>
        <p:spPr>
          <a:xfrm>
            <a:off x="1619756" y="1329869"/>
            <a:ext cx="2276328" cy="2691333"/>
          </a:xfrm>
          <a:prstGeom prst="rect">
            <a:avLst/>
          </a:prstGeom>
          <a:ln w="12700">
            <a:miter lim="400000"/>
          </a:ln>
        </p:spPr>
      </p:pic>
      <p:pic>
        <p:nvPicPr>
          <p:cNvPr id="204" name="Screenshot 1485.png" descr="Screenshot 1485.png"/>
          <p:cNvPicPr>
            <a:picLocks noChangeAspect="0"/>
          </p:cNvPicPr>
          <p:nvPr/>
        </p:nvPicPr>
        <p:blipFill>
          <a:blip r:embed="rId3">
            <a:extLst/>
          </a:blip>
          <a:stretch>
            <a:fillRect/>
          </a:stretch>
        </p:blipFill>
        <p:spPr>
          <a:xfrm>
            <a:off x="8632206" y="1329869"/>
            <a:ext cx="2425701" cy="2691333"/>
          </a:xfrm>
          <a:prstGeom prst="rect">
            <a:avLst/>
          </a:prstGeom>
          <a:ln w="12700">
            <a:miter lim="400000"/>
          </a:ln>
        </p:spPr>
      </p:pic>
      <p:pic>
        <p:nvPicPr>
          <p:cNvPr id="205" name="Screenshot 1486.png" descr="Screenshot 1486.png"/>
          <p:cNvPicPr>
            <a:picLocks noChangeAspect="0"/>
          </p:cNvPicPr>
          <p:nvPr/>
        </p:nvPicPr>
        <p:blipFill>
          <a:blip r:embed="rId4">
            <a:extLst/>
          </a:blip>
          <a:stretch>
            <a:fillRect/>
          </a:stretch>
        </p:blipFill>
        <p:spPr>
          <a:xfrm>
            <a:off x="5200668" y="1463417"/>
            <a:ext cx="2276327" cy="2424237"/>
          </a:xfrm>
          <a:prstGeom prst="rect">
            <a:avLst/>
          </a:prstGeom>
          <a:ln w="12700">
            <a:miter lim="400000"/>
          </a:ln>
        </p:spPr>
      </p:pic>
      <p:sp>
        <p:nvSpPr>
          <p:cNvPr id="206" name="Напомена: Игре меморије су игре које  развијају способност концентрације и памћења, истовремено га тестирајући сваки пут када ученик игра неку игру меморије. У играма се осим наведеног вежба и брзина. Зато се може увести и мерење времена које може да утр"/>
          <p:cNvSpPr txBox="1"/>
          <p:nvPr>
            <p:ph type="ctrTitle"/>
          </p:nvPr>
        </p:nvSpPr>
        <p:spPr>
          <a:xfrm>
            <a:off x="258613" y="4778443"/>
            <a:ext cx="11674774" cy="1731765"/>
          </a:xfrm>
          <a:prstGeom prst="rect">
            <a:avLst/>
          </a:prstGeom>
        </p:spPr>
        <p:txBody>
          <a:bodyPr anchor="t"/>
          <a:lstStyle/>
          <a:p>
            <a:pPr algn="just" defTabSz="438911">
              <a:lnSpc>
                <a:spcPct val="120000"/>
              </a:lnSpc>
              <a:spcBef>
                <a:spcPts val="900"/>
              </a:spcBef>
              <a:defRPr b="1" sz="1727">
                <a:uFill>
                  <a:solidFill>
                    <a:srgbClr val="000000"/>
                  </a:solidFill>
                </a:uFill>
                <a:latin typeface="+mn-lt"/>
                <a:ea typeface="+mn-ea"/>
                <a:cs typeface="+mn-cs"/>
                <a:sym typeface="Calibri"/>
              </a:defRPr>
            </a:pPr>
            <a:r>
              <a:rPr u="sng">
                <a:latin typeface="Times New Roman"/>
                <a:ea typeface="Times New Roman"/>
                <a:cs typeface="Times New Roman"/>
                <a:sym typeface="Times New Roman"/>
              </a:rPr>
              <a:t>Напомена</a:t>
            </a:r>
            <a:r>
              <a:rPr>
                <a:latin typeface="Times New Roman"/>
                <a:ea typeface="Times New Roman"/>
                <a:cs typeface="Times New Roman"/>
                <a:sym typeface="Times New Roman"/>
              </a:rPr>
              <a:t>: Игре меморије су игре које  развијају способност концентрације и памћења, истовремено га тестирајући сваки пут када ученик игра неку игру меморије. У играма се осим наведеног вежба и брзина. Зато се може увести и мерење времена које може да утроши један играч. Ове игре је најбоље играти у паровима, јер тада деца не чекају предуго да на њих дође ред. </a:t>
            </a:r>
            <a:endParaRPr>
              <a:latin typeface="Times New Roman"/>
              <a:ea typeface="Times New Roman"/>
              <a:cs typeface="Times New Roman"/>
              <a:sym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05"/>
                                        </p:tgtEl>
                                        <p:attrNameLst>
                                          <p:attrName>style.visibility</p:attrName>
                                        </p:attrNameLst>
                                      </p:cBhvr>
                                      <p:to>
                                        <p:strVal val="visible"/>
                                      </p:to>
                                    </p:set>
                                    <p:anim calcmode="lin" valueType="num">
                                      <p:cBhvr>
                                        <p:cTn id="7" dur="1000" fill="hold"/>
                                        <p:tgtEl>
                                          <p:spTgt spid="205"/>
                                        </p:tgtEl>
                                        <p:attrNameLst>
                                          <p:attrName>ppt_w</p:attrName>
                                        </p:attrNameLst>
                                      </p:cBhvr>
                                      <p:tavLst>
                                        <p:tav tm="0">
                                          <p:val>
                                            <p:fltVal val="0"/>
                                          </p:val>
                                        </p:tav>
                                        <p:tav tm="100000">
                                          <p:val>
                                            <p:strVal val="#ppt_w"/>
                                          </p:val>
                                        </p:tav>
                                      </p:tavLst>
                                    </p:anim>
                                    <p:anim calcmode="lin" valueType="num">
                                      <p:cBhvr>
                                        <p:cTn id="8" dur="1000" fill="hold"/>
                                        <p:tgtEl>
                                          <p:spTgt spid="20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206"/>
                                        </p:tgtEl>
                                        <p:attrNameLst>
                                          <p:attrName>style.visibility</p:attrName>
                                        </p:attrNameLst>
                                      </p:cBhvr>
                                      <p:to>
                                        <p:strVal val="visible"/>
                                      </p:to>
                                    </p:set>
                                    <p:anim calcmode="lin" valueType="num">
                                      <p:cBhvr>
                                        <p:cTn id="13" dur="500" fill="hold"/>
                                        <p:tgtEl>
                                          <p:spTgt spid="206"/>
                                        </p:tgtEl>
                                        <p:attrNameLst>
                                          <p:attrName>ppt_w</p:attrName>
                                        </p:attrNameLst>
                                      </p:cBhvr>
                                      <p:tavLst>
                                        <p:tav tm="0">
                                          <p:val>
                                            <p:fltVal val="0"/>
                                          </p:val>
                                        </p:tav>
                                        <p:tav tm="100000">
                                          <p:val>
                                            <p:strVal val="#ppt_w"/>
                                          </p:val>
                                        </p:tav>
                                      </p:tavLst>
                                    </p:anim>
                                    <p:anim calcmode="lin" valueType="num">
                                      <p:cBhvr>
                                        <p:cTn id="14" dur="500" fill="hold"/>
                                        <p:tgtEl>
                                          <p:spTgt spid="2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6" grpId="2"/>
      <p:bldP build="whole" bldLvl="1" animBg="1" rev="0" advAuto="0" spid="205"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09" name="Преметаљке…"/>
          <p:cNvSpPr txBox="1"/>
          <p:nvPr/>
        </p:nvSpPr>
        <p:spPr>
          <a:xfrm>
            <a:off x="454173" y="1403275"/>
            <a:ext cx="11283654" cy="40514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57200">
              <a:defRPr b="1" sz="3200">
                <a:uFill>
                  <a:solidFill>
                    <a:srgbClr val="000000"/>
                  </a:solidFill>
                </a:uFill>
                <a:latin typeface="Times New Roman"/>
                <a:ea typeface="Times New Roman"/>
                <a:cs typeface="Times New Roman"/>
                <a:sym typeface="Times New Roman"/>
              </a:defRPr>
            </a:pPr>
            <a:r>
              <a:t>Преметаљке </a:t>
            </a:r>
          </a:p>
          <a:p>
            <a:pPr algn="just" defTabSz="457200">
              <a:defRPr sz="3200">
                <a:uFill>
                  <a:solidFill>
                    <a:srgbClr val="000000"/>
                  </a:solidFill>
                </a:uFill>
                <a:latin typeface="Times New Roman"/>
                <a:ea typeface="Times New Roman"/>
                <a:cs typeface="Times New Roman"/>
                <a:sym typeface="Times New Roman"/>
              </a:defRPr>
            </a:pPr>
          </a:p>
          <a:p>
            <a:pPr algn="just" defTabSz="457200">
              <a:lnSpc>
                <a:spcPct val="120000"/>
              </a:lnSpc>
              <a:defRPr sz="3200">
                <a:uFill>
                  <a:solidFill>
                    <a:srgbClr val="000000"/>
                  </a:solidFill>
                </a:uFill>
              </a:defRPr>
            </a:pPr>
            <a:r>
              <a:rPr>
                <a:latin typeface="Times New Roman"/>
                <a:ea typeface="Times New Roman"/>
                <a:cs typeface="Times New Roman"/>
                <a:sym typeface="Times New Roman"/>
              </a:rPr>
              <a:t>Колико се речи може добити преметањем слова у речи „град“</a:t>
            </a:r>
            <a:r>
              <a:rPr>
                <a:latin typeface="Times New Roman"/>
                <a:ea typeface="Times New Roman"/>
                <a:cs typeface="Times New Roman"/>
                <a:sym typeface="Times New Roman"/>
              </a:rPr>
              <a:t>? </a:t>
            </a:r>
            <a:r>
              <a:rPr>
                <a:latin typeface="Times New Roman"/>
                <a:ea typeface="Times New Roman"/>
                <a:cs typeface="Times New Roman"/>
                <a:sym typeface="Times New Roman"/>
              </a:rPr>
              <a:t>Ученици премећу слова и проналазе нове речи. Од дате речи можемо, на пример, добити речи: рад, дар, гард итд. Од речи „један“ преметањем слова можемо добити речи: дан, Дејан, даје, једна, над, је, да, ја, Неда, јад итд. </a:t>
            </a:r>
          </a:p>
        </p:txBody>
      </p:sp>
      <p:sp>
        <p:nvSpPr>
          <p:cNvPr id="210" name="Scissors"/>
          <p:cNvSpPr/>
          <p:nvPr/>
        </p:nvSpPr>
        <p:spPr>
          <a:xfrm rot="7955881">
            <a:off x="9650432" y="1457790"/>
            <a:ext cx="1052296" cy="952643"/>
          </a:xfrm>
          <a:custGeom>
            <a:avLst/>
            <a:gdLst/>
            <a:ahLst/>
            <a:cxnLst>
              <a:cxn ang="0">
                <a:pos x="wd2" y="hd2"/>
              </a:cxn>
              <a:cxn ang="5400000">
                <a:pos x="wd2" y="hd2"/>
              </a:cxn>
              <a:cxn ang="10800000">
                <a:pos x="wd2" y="hd2"/>
              </a:cxn>
              <a:cxn ang="16200000">
                <a:pos x="wd2" y="hd2"/>
              </a:cxn>
            </a:cxnLst>
            <a:rect l="0" t="0" r="r" b="b"/>
            <a:pathLst>
              <a:path w="21506" h="21600" fill="norm" stroke="1" extrusionOk="0">
                <a:moveTo>
                  <a:pt x="7558" y="0"/>
                </a:moveTo>
                <a:cubicBezTo>
                  <a:pt x="6594" y="0"/>
                  <a:pt x="5708" y="535"/>
                  <a:pt x="5187" y="1430"/>
                </a:cubicBezTo>
                <a:cubicBezTo>
                  <a:pt x="4779" y="2130"/>
                  <a:pt x="4642" y="2965"/>
                  <a:pt x="4801" y="3782"/>
                </a:cubicBezTo>
                <a:cubicBezTo>
                  <a:pt x="4959" y="4599"/>
                  <a:pt x="5393" y="5298"/>
                  <a:pt x="6024" y="5750"/>
                </a:cubicBezTo>
                <a:cubicBezTo>
                  <a:pt x="6171" y="5856"/>
                  <a:pt x="6329" y="5946"/>
                  <a:pt x="6494" y="6021"/>
                </a:cubicBezTo>
                <a:lnTo>
                  <a:pt x="6531" y="6043"/>
                </a:lnTo>
                <a:lnTo>
                  <a:pt x="8917" y="7674"/>
                </a:lnTo>
                <a:lnTo>
                  <a:pt x="9567" y="10332"/>
                </a:lnTo>
                <a:lnTo>
                  <a:pt x="7116" y="10766"/>
                </a:lnTo>
                <a:lnTo>
                  <a:pt x="4762" y="8996"/>
                </a:lnTo>
                <a:cubicBezTo>
                  <a:pt x="4633" y="8859"/>
                  <a:pt x="4494" y="8735"/>
                  <a:pt x="4347" y="8630"/>
                </a:cubicBezTo>
                <a:cubicBezTo>
                  <a:pt x="3876" y="8292"/>
                  <a:pt x="3345" y="8133"/>
                  <a:pt x="2821" y="8133"/>
                </a:cubicBezTo>
                <a:cubicBezTo>
                  <a:pt x="1896" y="8133"/>
                  <a:pt x="989" y="8636"/>
                  <a:pt x="451" y="9560"/>
                </a:cubicBezTo>
                <a:cubicBezTo>
                  <a:pt x="43" y="10260"/>
                  <a:pt x="-94" y="11096"/>
                  <a:pt x="64" y="11913"/>
                </a:cubicBezTo>
                <a:cubicBezTo>
                  <a:pt x="223" y="12730"/>
                  <a:pt x="658" y="13429"/>
                  <a:pt x="1289" y="13881"/>
                </a:cubicBezTo>
                <a:cubicBezTo>
                  <a:pt x="2594" y="14816"/>
                  <a:pt x="4341" y="14400"/>
                  <a:pt x="5184" y="12953"/>
                </a:cubicBezTo>
                <a:cubicBezTo>
                  <a:pt x="5255" y="12830"/>
                  <a:pt x="5321" y="12696"/>
                  <a:pt x="5379" y="12558"/>
                </a:cubicBezTo>
                <a:lnTo>
                  <a:pt x="5506" y="12248"/>
                </a:lnTo>
                <a:lnTo>
                  <a:pt x="5755" y="12448"/>
                </a:lnTo>
                <a:cubicBezTo>
                  <a:pt x="6327" y="12907"/>
                  <a:pt x="7269" y="12731"/>
                  <a:pt x="7279" y="12729"/>
                </a:cubicBezTo>
                <a:lnTo>
                  <a:pt x="7316" y="12726"/>
                </a:lnTo>
                <a:lnTo>
                  <a:pt x="12082" y="12582"/>
                </a:lnTo>
                <a:lnTo>
                  <a:pt x="12682" y="12569"/>
                </a:lnTo>
                <a:lnTo>
                  <a:pt x="12680" y="12563"/>
                </a:lnTo>
                <a:lnTo>
                  <a:pt x="21506" y="12295"/>
                </a:lnTo>
                <a:cubicBezTo>
                  <a:pt x="20790" y="11514"/>
                  <a:pt x="20217" y="11228"/>
                  <a:pt x="20211" y="11225"/>
                </a:cubicBezTo>
                <a:lnTo>
                  <a:pt x="20169" y="11199"/>
                </a:lnTo>
                <a:cubicBezTo>
                  <a:pt x="19557" y="10730"/>
                  <a:pt x="18046" y="10594"/>
                  <a:pt x="17516" y="10582"/>
                </a:cubicBezTo>
                <a:lnTo>
                  <a:pt x="12692" y="10205"/>
                </a:lnTo>
                <a:lnTo>
                  <a:pt x="11802" y="10233"/>
                </a:lnTo>
                <a:lnTo>
                  <a:pt x="10602" y="7052"/>
                </a:lnTo>
                <a:cubicBezTo>
                  <a:pt x="10511" y="6749"/>
                  <a:pt x="10178" y="5898"/>
                  <a:pt x="9735" y="5603"/>
                </a:cubicBezTo>
                <a:lnTo>
                  <a:pt x="9476" y="5432"/>
                </a:lnTo>
                <a:lnTo>
                  <a:pt x="9675" y="5180"/>
                </a:lnTo>
                <a:cubicBezTo>
                  <a:pt x="9764" y="5066"/>
                  <a:pt x="9846" y="4944"/>
                  <a:pt x="9918" y="4820"/>
                </a:cubicBezTo>
                <a:cubicBezTo>
                  <a:pt x="10761" y="3373"/>
                  <a:pt x="10386" y="1435"/>
                  <a:pt x="9082" y="500"/>
                </a:cubicBezTo>
                <a:cubicBezTo>
                  <a:pt x="8626" y="173"/>
                  <a:pt x="8099" y="0"/>
                  <a:pt x="7558" y="0"/>
                </a:cubicBezTo>
                <a:close/>
                <a:moveTo>
                  <a:pt x="7556" y="939"/>
                </a:moveTo>
                <a:cubicBezTo>
                  <a:pt x="7935" y="939"/>
                  <a:pt x="8304" y="1059"/>
                  <a:pt x="8623" y="1288"/>
                </a:cubicBezTo>
                <a:cubicBezTo>
                  <a:pt x="9065" y="1605"/>
                  <a:pt x="9367" y="2094"/>
                  <a:pt x="9478" y="2666"/>
                </a:cubicBezTo>
                <a:cubicBezTo>
                  <a:pt x="9589" y="3237"/>
                  <a:pt x="9493" y="3822"/>
                  <a:pt x="9208" y="4311"/>
                </a:cubicBezTo>
                <a:cubicBezTo>
                  <a:pt x="8843" y="4937"/>
                  <a:pt x="8223" y="5311"/>
                  <a:pt x="7549" y="5311"/>
                </a:cubicBezTo>
                <a:cubicBezTo>
                  <a:pt x="7170" y="5311"/>
                  <a:pt x="6801" y="5191"/>
                  <a:pt x="6482" y="4962"/>
                </a:cubicBezTo>
                <a:cubicBezTo>
                  <a:pt x="6041" y="4645"/>
                  <a:pt x="5736" y="4156"/>
                  <a:pt x="5626" y="3584"/>
                </a:cubicBezTo>
                <a:cubicBezTo>
                  <a:pt x="5515" y="3013"/>
                  <a:pt x="5612" y="2428"/>
                  <a:pt x="5898" y="1939"/>
                </a:cubicBezTo>
                <a:cubicBezTo>
                  <a:pt x="6262" y="1313"/>
                  <a:pt x="6882" y="939"/>
                  <a:pt x="7556" y="939"/>
                </a:cubicBezTo>
                <a:close/>
                <a:moveTo>
                  <a:pt x="2791" y="9070"/>
                </a:moveTo>
                <a:cubicBezTo>
                  <a:pt x="3178" y="9063"/>
                  <a:pt x="3555" y="9181"/>
                  <a:pt x="3887" y="9419"/>
                </a:cubicBezTo>
                <a:cubicBezTo>
                  <a:pt x="4800" y="10073"/>
                  <a:pt x="5063" y="11429"/>
                  <a:pt x="4473" y="12442"/>
                </a:cubicBezTo>
                <a:cubicBezTo>
                  <a:pt x="4096" y="13089"/>
                  <a:pt x="3462" y="13443"/>
                  <a:pt x="2815" y="13443"/>
                </a:cubicBezTo>
                <a:cubicBezTo>
                  <a:pt x="2448" y="13443"/>
                  <a:pt x="2078" y="13329"/>
                  <a:pt x="1748" y="13093"/>
                </a:cubicBezTo>
                <a:cubicBezTo>
                  <a:pt x="835" y="12438"/>
                  <a:pt x="572" y="11082"/>
                  <a:pt x="1162" y="10069"/>
                </a:cubicBezTo>
                <a:cubicBezTo>
                  <a:pt x="1447" y="9579"/>
                  <a:pt x="1888" y="9242"/>
                  <a:pt x="2403" y="9119"/>
                </a:cubicBezTo>
                <a:cubicBezTo>
                  <a:pt x="2532" y="9088"/>
                  <a:pt x="2662" y="9073"/>
                  <a:pt x="2791" y="9070"/>
                </a:cubicBezTo>
                <a:close/>
                <a:moveTo>
                  <a:pt x="10915" y="10738"/>
                </a:moveTo>
                <a:cubicBezTo>
                  <a:pt x="10966" y="10732"/>
                  <a:pt x="11019" y="10734"/>
                  <a:pt x="11071" y="10744"/>
                </a:cubicBezTo>
                <a:cubicBezTo>
                  <a:pt x="11140" y="10758"/>
                  <a:pt x="11209" y="10786"/>
                  <a:pt x="11272" y="10832"/>
                </a:cubicBezTo>
                <a:cubicBezTo>
                  <a:pt x="11525" y="11013"/>
                  <a:pt x="11597" y="11385"/>
                  <a:pt x="11434" y="11665"/>
                </a:cubicBezTo>
                <a:cubicBezTo>
                  <a:pt x="11271" y="11945"/>
                  <a:pt x="10933" y="12026"/>
                  <a:pt x="10681" y="11846"/>
                </a:cubicBezTo>
                <a:cubicBezTo>
                  <a:pt x="10429" y="11665"/>
                  <a:pt x="10357" y="11291"/>
                  <a:pt x="10520" y="11011"/>
                </a:cubicBezTo>
                <a:cubicBezTo>
                  <a:pt x="10611" y="10853"/>
                  <a:pt x="10759" y="10759"/>
                  <a:pt x="10915" y="10738"/>
                </a:cubicBezTo>
                <a:close/>
                <a:moveTo>
                  <a:pt x="12892" y="13124"/>
                </a:moveTo>
                <a:lnTo>
                  <a:pt x="10607" y="13169"/>
                </a:lnTo>
                <a:lnTo>
                  <a:pt x="10748" y="13544"/>
                </a:lnTo>
                <a:lnTo>
                  <a:pt x="13033" y="18256"/>
                </a:lnTo>
                <a:cubicBezTo>
                  <a:pt x="13267" y="18800"/>
                  <a:pt x="14000" y="20272"/>
                  <a:pt x="14636" y="20698"/>
                </a:cubicBezTo>
                <a:lnTo>
                  <a:pt x="14676" y="20730"/>
                </a:lnTo>
                <a:cubicBezTo>
                  <a:pt x="14681" y="20735"/>
                  <a:pt x="15151" y="21197"/>
                  <a:pt x="16088" y="21600"/>
                </a:cubicBezTo>
                <a:lnTo>
                  <a:pt x="12892" y="13124"/>
                </a:lnTo>
                <a:close/>
              </a:path>
            </a:pathLst>
          </a:custGeom>
          <a:solidFill>
            <a:schemeClr val="accent2"/>
          </a:solidFill>
          <a:ln w="12700">
            <a:solidFill>
              <a:srgbClr val="AD5B24"/>
            </a:solidFill>
            <a:miter/>
          </a:ln>
        </p:spPr>
        <p:txBody>
          <a:bodyPr lIns="45719" rIns="45719" anchor="ctr"/>
          <a:lstStyle/>
          <a:p>
            <a:pPr>
              <a:defRPr>
                <a:solidFill>
                  <a:srgbClr val="FFFFFF"/>
                </a:solidFill>
              </a:defRPr>
            </a:pP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09"/>
                                        </p:tgtEl>
                                        <p:attrNameLst>
                                          <p:attrName>style.visibility</p:attrName>
                                        </p:attrNameLst>
                                      </p:cBhvr>
                                      <p:to>
                                        <p:strVal val="visible"/>
                                      </p:to>
                                    </p:set>
                                    <p:anim calcmode="lin" valueType="num">
                                      <p:cBhvr>
                                        <p:cTn id="7" dur="2500" fill="hold"/>
                                        <p:tgtEl>
                                          <p:spTgt spid="209"/>
                                        </p:tgtEl>
                                        <p:attrNameLst>
                                          <p:attrName>ppt_w</p:attrName>
                                        </p:attrNameLst>
                                      </p:cBhvr>
                                      <p:tavLst>
                                        <p:tav tm="0">
                                          <p:val>
                                            <p:fltVal val="0"/>
                                          </p:val>
                                        </p:tav>
                                        <p:tav tm="100000">
                                          <p:val>
                                            <p:strVal val="#ppt_w"/>
                                          </p:val>
                                        </p:tav>
                                      </p:tavLst>
                                    </p:anim>
                                    <p:anim calcmode="lin" valueType="num">
                                      <p:cBhvr>
                                        <p:cTn id="8" dur="2500" fill="hold"/>
                                        <p:tgtEl>
                                          <p:spTgt spid="2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9"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13" name="Читање палиндрома…"/>
          <p:cNvSpPr txBox="1"/>
          <p:nvPr/>
        </p:nvSpPr>
        <p:spPr>
          <a:xfrm>
            <a:off x="454173" y="1403275"/>
            <a:ext cx="11283654" cy="40514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57200">
              <a:defRPr sz="3200">
                <a:uFill>
                  <a:solidFill>
                    <a:srgbClr val="000000"/>
                  </a:solidFill>
                </a:uFill>
              </a:defRPr>
            </a:pPr>
            <a:r>
              <a:rPr b="1">
                <a:latin typeface="Times New Roman"/>
                <a:ea typeface="Times New Roman"/>
                <a:cs typeface="Times New Roman"/>
                <a:sym typeface="Times New Roman"/>
              </a:rPr>
              <a:t>Читање палиндрома </a:t>
            </a:r>
            <a:endParaRPr b="1">
              <a:latin typeface="Times New Roman"/>
              <a:ea typeface="Times New Roman"/>
              <a:cs typeface="Times New Roman"/>
              <a:sym typeface="Times New Roman"/>
            </a:endParaRPr>
          </a:p>
          <a:p>
            <a:pPr algn="just" defTabSz="457200">
              <a:defRPr b="1" sz="3200">
                <a:uFill>
                  <a:solidFill>
                    <a:srgbClr val="000000"/>
                  </a:solidFill>
                </a:uFill>
                <a:latin typeface="Times New Roman"/>
                <a:ea typeface="Times New Roman"/>
                <a:cs typeface="Times New Roman"/>
                <a:sym typeface="Times New Roman"/>
              </a:defRPr>
            </a:pPr>
          </a:p>
          <a:p>
            <a:pPr algn="just" defTabSz="457200">
              <a:lnSpc>
                <a:spcPct val="120000"/>
              </a:lnSpc>
              <a:defRPr sz="3200">
                <a:uFill>
                  <a:solidFill>
                    <a:srgbClr val="000000"/>
                  </a:solidFill>
                </a:uFill>
              </a:defRPr>
            </a:pPr>
            <a:r>
              <a:rPr>
                <a:latin typeface="Times New Roman"/>
                <a:ea typeface="Times New Roman"/>
                <a:cs typeface="Times New Roman"/>
                <a:sym typeface="Times New Roman"/>
              </a:rPr>
              <a:t>Палиндроми су речи које читамо одостраг а при том имају исто или неко друго значење. Исто значење имају речи потоп, ратар, Ана, Анина итд. Речи које у току читања одостраг добијају ново значење су сир, пут, дар, од, сан, сок итд. </a:t>
            </a:r>
          </a:p>
        </p:txBody>
      </p:sp>
      <p:sp>
        <p:nvSpPr>
          <p:cNvPr id="214" name="Tyre"/>
          <p:cNvSpPr/>
          <p:nvPr/>
        </p:nvSpPr>
        <p:spPr>
          <a:xfrm>
            <a:off x="8153052" y="1518595"/>
            <a:ext cx="888239" cy="88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530" y="0"/>
                </a:moveTo>
                <a:cubicBezTo>
                  <a:pt x="9422" y="27"/>
                  <a:pt x="8359" y="221"/>
                  <a:pt x="7359" y="556"/>
                </a:cubicBezTo>
                <a:lnTo>
                  <a:pt x="7775" y="1697"/>
                </a:lnTo>
                <a:cubicBezTo>
                  <a:pt x="7823" y="1838"/>
                  <a:pt x="7753" y="1995"/>
                  <a:pt x="7613" y="2043"/>
                </a:cubicBezTo>
                <a:cubicBezTo>
                  <a:pt x="7472" y="2092"/>
                  <a:pt x="7315" y="2022"/>
                  <a:pt x="7266" y="1881"/>
                </a:cubicBezTo>
                <a:lnTo>
                  <a:pt x="6851" y="735"/>
                </a:lnTo>
                <a:cubicBezTo>
                  <a:pt x="5841" y="1135"/>
                  <a:pt x="4901" y="1681"/>
                  <a:pt x="4064" y="2346"/>
                </a:cubicBezTo>
                <a:lnTo>
                  <a:pt x="4842" y="3277"/>
                </a:lnTo>
                <a:cubicBezTo>
                  <a:pt x="4939" y="3391"/>
                  <a:pt x="4922" y="3564"/>
                  <a:pt x="4808" y="3656"/>
                </a:cubicBezTo>
                <a:cubicBezTo>
                  <a:pt x="4695" y="3748"/>
                  <a:pt x="4522" y="3737"/>
                  <a:pt x="4430" y="3624"/>
                </a:cubicBezTo>
                <a:lnTo>
                  <a:pt x="3653" y="2692"/>
                </a:lnTo>
                <a:cubicBezTo>
                  <a:pt x="2848" y="3406"/>
                  <a:pt x="2145" y="4239"/>
                  <a:pt x="1584" y="5158"/>
                </a:cubicBezTo>
                <a:lnTo>
                  <a:pt x="2637" y="5765"/>
                </a:lnTo>
                <a:cubicBezTo>
                  <a:pt x="2767" y="5841"/>
                  <a:pt x="2811" y="6002"/>
                  <a:pt x="2735" y="6132"/>
                </a:cubicBezTo>
                <a:cubicBezTo>
                  <a:pt x="2659" y="6262"/>
                  <a:pt x="2497" y="6306"/>
                  <a:pt x="2367" y="6230"/>
                </a:cubicBezTo>
                <a:lnTo>
                  <a:pt x="1313" y="5625"/>
                </a:lnTo>
                <a:cubicBezTo>
                  <a:pt x="806" y="6560"/>
                  <a:pt x="427" y="7577"/>
                  <a:pt x="211" y="8654"/>
                </a:cubicBezTo>
                <a:lnTo>
                  <a:pt x="1405" y="8863"/>
                </a:lnTo>
                <a:cubicBezTo>
                  <a:pt x="1551" y="8890"/>
                  <a:pt x="1649" y="9031"/>
                  <a:pt x="1628" y="9177"/>
                </a:cubicBezTo>
                <a:cubicBezTo>
                  <a:pt x="1606" y="9323"/>
                  <a:pt x="1459" y="9421"/>
                  <a:pt x="1313" y="9399"/>
                </a:cubicBezTo>
                <a:lnTo>
                  <a:pt x="120" y="9188"/>
                </a:lnTo>
                <a:cubicBezTo>
                  <a:pt x="39" y="9712"/>
                  <a:pt x="0" y="10254"/>
                  <a:pt x="0" y="10800"/>
                </a:cubicBezTo>
                <a:cubicBezTo>
                  <a:pt x="0" y="11346"/>
                  <a:pt x="44" y="11888"/>
                  <a:pt x="120" y="12412"/>
                </a:cubicBezTo>
                <a:lnTo>
                  <a:pt x="1313" y="12201"/>
                </a:lnTo>
                <a:cubicBezTo>
                  <a:pt x="1459" y="12174"/>
                  <a:pt x="1601" y="12271"/>
                  <a:pt x="1628" y="12423"/>
                </a:cubicBezTo>
                <a:cubicBezTo>
                  <a:pt x="1655" y="12574"/>
                  <a:pt x="1556" y="12710"/>
                  <a:pt x="1405" y="12737"/>
                </a:cubicBezTo>
                <a:lnTo>
                  <a:pt x="211" y="12946"/>
                </a:lnTo>
                <a:cubicBezTo>
                  <a:pt x="427" y="14023"/>
                  <a:pt x="806" y="15040"/>
                  <a:pt x="1313" y="15975"/>
                </a:cubicBezTo>
                <a:lnTo>
                  <a:pt x="2367" y="15370"/>
                </a:lnTo>
                <a:cubicBezTo>
                  <a:pt x="2497" y="15294"/>
                  <a:pt x="2659" y="15338"/>
                  <a:pt x="2735" y="15468"/>
                </a:cubicBezTo>
                <a:cubicBezTo>
                  <a:pt x="2811" y="15598"/>
                  <a:pt x="2767" y="15759"/>
                  <a:pt x="2637" y="15835"/>
                </a:cubicBezTo>
                <a:lnTo>
                  <a:pt x="1584" y="16442"/>
                </a:lnTo>
                <a:cubicBezTo>
                  <a:pt x="2151" y="17367"/>
                  <a:pt x="2848" y="18194"/>
                  <a:pt x="3653" y="18908"/>
                </a:cubicBezTo>
                <a:lnTo>
                  <a:pt x="4430" y="17976"/>
                </a:lnTo>
                <a:cubicBezTo>
                  <a:pt x="4527" y="17863"/>
                  <a:pt x="4695" y="17847"/>
                  <a:pt x="4808" y="17944"/>
                </a:cubicBezTo>
                <a:cubicBezTo>
                  <a:pt x="4922" y="18042"/>
                  <a:pt x="4939" y="18209"/>
                  <a:pt x="4842" y="18323"/>
                </a:cubicBezTo>
                <a:lnTo>
                  <a:pt x="4064" y="19254"/>
                </a:lnTo>
                <a:cubicBezTo>
                  <a:pt x="4901" y="19925"/>
                  <a:pt x="5835" y="20470"/>
                  <a:pt x="6851" y="20865"/>
                </a:cubicBezTo>
                <a:lnTo>
                  <a:pt x="7266" y="19719"/>
                </a:lnTo>
                <a:cubicBezTo>
                  <a:pt x="7315" y="19578"/>
                  <a:pt x="7472" y="19508"/>
                  <a:pt x="7613" y="19557"/>
                </a:cubicBezTo>
                <a:cubicBezTo>
                  <a:pt x="7753" y="19605"/>
                  <a:pt x="7823" y="19762"/>
                  <a:pt x="7775" y="19903"/>
                </a:cubicBezTo>
                <a:lnTo>
                  <a:pt x="7359" y="21044"/>
                </a:lnTo>
                <a:cubicBezTo>
                  <a:pt x="8359" y="21379"/>
                  <a:pt x="9422" y="21573"/>
                  <a:pt x="10530" y="21600"/>
                </a:cubicBezTo>
                <a:lnTo>
                  <a:pt x="10530" y="20383"/>
                </a:lnTo>
                <a:cubicBezTo>
                  <a:pt x="10530" y="20232"/>
                  <a:pt x="10649" y="20113"/>
                  <a:pt x="10800" y="20113"/>
                </a:cubicBezTo>
                <a:cubicBezTo>
                  <a:pt x="10951" y="20113"/>
                  <a:pt x="11070" y="20232"/>
                  <a:pt x="11070" y="20383"/>
                </a:cubicBezTo>
                <a:lnTo>
                  <a:pt x="11070" y="21600"/>
                </a:lnTo>
                <a:cubicBezTo>
                  <a:pt x="12178" y="21573"/>
                  <a:pt x="13243" y="21379"/>
                  <a:pt x="14242" y="21044"/>
                </a:cubicBezTo>
                <a:lnTo>
                  <a:pt x="13825" y="19903"/>
                </a:lnTo>
                <a:cubicBezTo>
                  <a:pt x="13777" y="19762"/>
                  <a:pt x="13847" y="19605"/>
                  <a:pt x="13987" y="19557"/>
                </a:cubicBezTo>
                <a:cubicBezTo>
                  <a:pt x="14128" y="19508"/>
                  <a:pt x="14285" y="19578"/>
                  <a:pt x="14334" y="19719"/>
                </a:cubicBezTo>
                <a:lnTo>
                  <a:pt x="14749" y="20865"/>
                </a:lnTo>
                <a:cubicBezTo>
                  <a:pt x="15759" y="20465"/>
                  <a:pt x="16701" y="19919"/>
                  <a:pt x="17538" y="19254"/>
                </a:cubicBezTo>
                <a:lnTo>
                  <a:pt x="16760" y="18323"/>
                </a:lnTo>
                <a:cubicBezTo>
                  <a:pt x="16662" y="18209"/>
                  <a:pt x="16678" y="18036"/>
                  <a:pt x="16792" y="17944"/>
                </a:cubicBezTo>
                <a:cubicBezTo>
                  <a:pt x="16905" y="17847"/>
                  <a:pt x="17078" y="17863"/>
                  <a:pt x="17170" y="17976"/>
                </a:cubicBezTo>
                <a:lnTo>
                  <a:pt x="17948" y="18908"/>
                </a:lnTo>
                <a:cubicBezTo>
                  <a:pt x="18753" y="18194"/>
                  <a:pt x="19455" y="17361"/>
                  <a:pt x="20016" y="16442"/>
                </a:cubicBezTo>
                <a:lnTo>
                  <a:pt x="18963" y="15835"/>
                </a:lnTo>
                <a:cubicBezTo>
                  <a:pt x="18833" y="15759"/>
                  <a:pt x="18791" y="15598"/>
                  <a:pt x="18867" y="15468"/>
                </a:cubicBezTo>
                <a:cubicBezTo>
                  <a:pt x="18942" y="15338"/>
                  <a:pt x="19103" y="15294"/>
                  <a:pt x="19233" y="15370"/>
                </a:cubicBezTo>
                <a:lnTo>
                  <a:pt x="20287" y="15975"/>
                </a:lnTo>
                <a:cubicBezTo>
                  <a:pt x="20794" y="15040"/>
                  <a:pt x="21173" y="14023"/>
                  <a:pt x="21389" y="12946"/>
                </a:cubicBezTo>
                <a:lnTo>
                  <a:pt x="20195" y="12737"/>
                </a:lnTo>
                <a:cubicBezTo>
                  <a:pt x="20049" y="12710"/>
                  <a:pt x="19953" y="12569"/>
                  <a:pt x="19974" y="12423"/>
                </a:cubicBezTo>
                <a:cubicBezTo>
                  <a:pt x="19996" y="12277"/>
                  <a:pt x="20135" y="12174"/>
                  <a:pt x="20287" y="12201"/>
                </a:cubicBezTo>
                <a:lnTo>
                  <a:pt x="21482" y="12412"/>
                </a:lnTo>
                <a:cubicBezTo>
                  <a:pt x="21563" y="11888"/>
                  <a:pt x="21600" y="11346"/>
                  <a:pt x="21600" y="10800"/>
                </a:cubicBezTo>
                <a:cubicBezTo>
                  <a:pt x="21600" y="10254"/>
                  <a:pt x="21557" y="9712"/>
                  <a:pt x="21482" y="9188"/>
                </a:cubicBezTo>
                <a:lnTo>
                  <a:pt x="20287" y="9399"/>
                </a:lnTo>
                <a:cubicBezTo>
                  <a:pt x="20141" y="9426"/>
                  <a:pt x="20001" y="9329"/>
                  <a:pt x="19974" y="9177"/>
                </a:cubicBezTo>
                <a:cubicBezTo>
                  <a:pt x="19947" y="9026"/>
                  <a:pt x="20044" y="8890"/>
                  <a:pt x="20195" y="8863"/>
                </a:cubicBezTo>
                <a:lnTo>
                  <a:pt x="21389" y="8654"/>
                </a:lnTo>
                <a:cubicBezTo>
                  <a:pt x="21173" y="7577"/>
                  <a:pt x="20794" y="6560"/>
                  <a:pt x="20287" y="5625"/>
                </a:cubicBezTo>
                <a:lnTo>
                  <a:pt x="19233" y="6230"/>
                </a:lnTo>
                <a:cubicBezTo>
                  <a:pt x="19103" y="6306"/>
                  <a:pt x="18942" y="6262"/>
                  <a:pt x="18867" y="6132"/>
                </a:cubicBezTo>
                <a:cubicBezTo>
                  <a:pt x="18791" y="6002"/>
                  <a:pt x="18833" y="5841"/>
                  <a:pt x="18963" y="5765"/>
                </a:cubicBezTo>
                <a:lnTo>
                  <a:pt x="20016" y="5158"/>
                </a:lnTo>
                <a:cubicBezTo>
                  <a:pt x="19449" y="4233"/>
                  <a:pt x="18753" y="3406"/>
                  <a:pt x="17948" y="2692"/>
                </a:cubicBezTo>
                <a:lnTo>
                  <a:pt x="17170" y="3624"/>
                </a:lnTo>
                <a:cubicBezTo>
                  <a:pt x="17073" y="3737"/>
                  <a:pt x="16905" y="3753"/>
                  <a:pt x="16792" y="3656"/>
                </a:cubicBezTo>
                <a:cubicBezTo>
                  <a:pt x="16678" y="3558"/>
                  <a:pt x="16662" y="3391"/>
                  <a:pt x="16760" y="3277"/>
                </a:cubicBezTo>
                <a:lnTo>
                  <a:pt x="17538" y="2346"/>
                </a:lnTo>
                <a:cubicBezTo>
                  <a:pt x="16701" y="1675"/>
                  <a:pt x="15765" y="1130"/>
                  <a:pt x="14749" y="735"/>
                </a:cubicBezTo>
                <a:lnTo>
                  <a:pt x="14334" y="1881"/>
                </a:lnTo>
                <a:cubicBezTo>
                  <a:pt x="14285" y="2022"/>
                  <a:pt x="14128" y="2092"/>
                  <a:pt x="13987" y="2043"/>
                </a:cubicBezTo>
                <a:cubicBezTo>
                  <a:pt x="13847" y="1995"/>
                  <a:pt x="13777" y="1838"/>
                  <a:pt x="13825" y="1697"/>
                </a:cubicBezTo>
                <a:lnTo>
                  <a:pt x="14242" y="556"/>
                </a:lnTo>
                <a:cubicBezTo>
                  <a:pt x="13243" y="221"/>
                  <a:pt x="12178" y="27"/>
                  <a:pt x="11070" y="0"/>
                </a:cubicBezTo>
                <a:lnTo>
                  <a:pt x="11070" y="1217"/>
                </a:lnTo>
                <a:cubicBezTo>
                  <a:pt x="11070" y="1368"/>
                  <a:pt x="10951" y="1487"/>
                  <a:pt x="10800" y="1487"/>
                </a:cubicBezTo>
                <a:cubicBezTo>
                  <a:pt x="10649" y="1487"/>
                  <a:pt x="10530" y="1368"/>
                  <a:pt x="10530" y="1217"/>
                </a:cubicBezTo>
                <a:lnTo>
                  <a:pt x="10530" y="0"/>
                </a:lnTo>
                <a:close/>
                <a:moveTo>
                  <a:pt x="10795" y="5121"/>
                </a:moveTo>
                <a:cubicBezTo>
                  <a:pt x="13928" y="5121"/>
                  <a:pt x="16468" y="7663"/>
                  <a:pt x="16468" y="10800"/>
                </a:cubicBezTo>
                <a:cubicBezTo>
                  <a:pt x="16468" y="13937"/>
                  <a:pt x="13928" y="16479"/>
                  <a:pt x="10795" y="16479"/>
                </a:cubicBezTo>
                <a:cubicBezTo>
                  <a:pt x="7661" y="16479"/>
                  <a:pt x="5122" y="13937"/>
                  <a:pt x="5122" y="10800"/>
                </a:cubicBezTo>
                <a:cubicBezTo>
                  <a:pt x="5122" y="7663"/>
                  <a:pt x="7661" y="5121"/>
                  <a:pt x="10795" y="5121"/>
                </a:cubicBezTo>
                <a:close/>
                <a:moveTo>
                  <a:pt x="10795" y="5787"/>
                </a:moveTo>
                <a:cubicBezTo>
                  <a:pt x="10001" y="5787"/>
                  <a:pt x="9255" y="5970"/>
                  <a:pt x="8590" y="6294"/>
                </a:cubicBezTo>
                <a:lnTo>
                  <a:pt x="10245" y="8280"/>
                </a:lnTo>
                <a:cubicBezTo>
                  <a:pt x="10536" y="8621"/>
                  <a:pt x="11065" y="8621"/>
                  <a:pt x="11357" y="8275"/>
                </a:cubicBezTo>
                <a:lnTo>
                  <a:pt x="13005" y="6294"/>
                </a:lnTo>
                <a:cubicBezTo>
                  <a:pt x="12340" y="5964"/>
                  <a:pt x="11589" y="5787"/>
                  <a:pt x="10795" y="5787"/>
                </a:cubicBezTo>
                <a:close/>
                <a:moveTo>
                  <a:pt x="7138" y="7366"/>
                </a:moveTo>
                <a:cubicBezTo>
                  <a:pt x="6630" y="7906"/>
                  <a:pt x="6235" y="8572"/>
                  <a:pt x="5997" y="9330"/>
                </a:cubicBezTo>
                <a:cubicBezTo>
                  <a:pt x="5765" y="10087"/>
                  <a:pt x="5716" y="10854"/>
                  <a:pt x="5835" y="11589"/>
                </a:cubicBezTo>
                <a:lnTo>
                  <a:pt x="8219" y="10589"/>
                </a:lnTo>
                <a:cubicBezTo>
                  <a:pt x="8629" y="10416"/>
                  <a:pt x="8786" y="9908"/>
                  <a:pt x="8543" y="9529"/>
                </a:cubicBezTo>
                <a:lnTo>
                  <a:pt x="7138" y="7366"/>
                </a:lnTo>
                <a:close/>
                <a:moveTo>
                  <a:pt x="14464" y="7371"/>
                </a:moveTo>
                <a:lnTo>
                  <a:pt x="13054" y="9529"/>
                </a:lnTo>
                <a:cubicBezTo>
                  <a:pt x="12805" y="9908"/>
                  <a:pt x="12962" y="10415"/>
                  <a:pt x="13383" y="10594"/>
                </a:cubicBezTo>
                <a:lnTo>
                  <a:pt x="15765" y="11594"/>
                </a:lnTo>
                <a:cubicBezTo>
                  <a:pt x="15879" y="10859"/>
                  <a:pt x="15835" y="10092"/>
                  <a:pt x="15603" y="9335"/>
                </a:cubicBezTo>
                <a:cubicBezTo>
                  <a:pt x="15371" y="8577"/>
                  <a:pt x="14971" y="7912"/>
                  <a:pt x="14464" y="7371"/>
                </a:cubicBezTo>
                <a:close/>
                <a:moveTo>
                  <a:pt x="10795" y="9588"/>
                </a:moveTo>
                <a:cubicBezTo>
                  <a:pt x="10485" y="9588"/>
                  <a:pt x="10175" y="9707"/>
                  <a:pt x="9939" y="9943"/>
                </a:cubicBezTo>
                <a:cubicBezTo>
                  <a:pt x="9466" y="10416"/>
                  <a:pt x="9466" y="11184"/>
                  <a:pt x="9939" y="11657"/>
                </a:cubicBezTo>
                <a:cubicBezTo>
                  <a:pt x="10412" y="12130"/>
                  <a:pt x="11178" y="12130"/>
                  <a:pt x="11651" y="11657"/>
                </a:cubicBezTo>
                <a:cubicBezTo>
                  <a:pt x="12123" y="11184"/>
                  <a:pt x="12123" y="10416"/>
                  <a:pt x="11651" y="9943"/>
                </a:cubicBezTo>
                <a:cubicBezTo>
                  <a:pt x="11415" y="9707"/>
                  <a:pt x="11105" y="9588"/>
                  <a:pt x="10795" y="9588"/>
                </a:cubicBezTo>
                <a:close/>
                <a:moveTo>
                  <a:pt x="8985" y="12470"/>
                </a:moveTo>
                <a:cubicBezTo>
                  <a:pt x="8931" y="12470"/>
                  <a:pt x="8878" y="12475"/>
                  <a:pt x="8823" y="12487"/>
                </a:cubicBezTo>
                <a:lnTo>
                  <a:pt x="6311" y="13072"/>
                </a:lnTo>
                <a:cubicBezTo>
                  <a:pt x="6646" y="13737"/>
                  <a:pt x="7132" y="14336"/>
                  <a:pt x="7764" y="14812"/>
                </a:cubicBezTo>
                <a:cubicBezTo>
                  <a:pt x="8397" y="15294"/>
                  <a:pt x="9104" y="15598"/>
                  <a:pt x="9828" y="15744"/>
                </a:cubicBezTo>
                <a:lnTo>
                  <a:pt x="9709" y="13163"/>
                </a:lnTo>
                <a:cubicBezTo>
                  <a:pt x="9690" y="12765"/>
                  <a:pt x="9360" y="12472"/>
                  <a:pt x="8985" y="12470"/>
                </a:cubicBezTo>
                <a:close/>
                <a:moveTo>
                  <a:pt x="12610" y="12473"/>
                </a:moveTo>
                <a:cubicBezTo>
                  <a:pt x="12235" y="12472"/>
                  <a:pt x="11904" y="12765"/>
                  <a:pt x="11886" y="13163"/>
                </a:cubicBezTo>
                <a:lnTo>
                  <a:pt x="11767" y="15744"/>
                </a:lnTo>
                <a:cubicBezTo>
                  <a:pt x="12497" y="15603"/>
                  <a:pt x="13204" y="15294"/>
                  <a:pt x="13830" y="14812"/>
                </a:cubicBezTo>
                <a:cubicBezTo>
                  <a:pt x="14463" y="14331"/>
                  <a:pt x="14949" y="13731"/>
                  <a:pt x="15284" y="13072"/>
                </a:cubicBezTo>
                <a:lnTo>
                  <a:pt x="12772" y="12494"/>
                </a:lnTo>
                <a:cubicBezTo>
                  <a:pt x="12717" y="12481"/>
                  <a:pt x="12663" y="12473"/>
                  <a:pt x="12610" y="12473"/>
                </a:cubicBezTo>
                <a:close/>
              </a:path>
            </a:pathLst>
          </a:custGeom>
          <a:solidFill>
            <a:srgbClr val="535353"/>
          </a:solidFill>
          <a:ln w="12700">
            <a:solidFill>
              <a:srgbClr val="000000"/>
            </a:solidFill>
            <a:miter/>
          </a:ln>
        </p:spPr>
        <p:txBody>
          <a:bodyPr lIns="45719" rIns="45719" anchor="ctr"/>
          <a:lstStyle/>
          <a:p>
            <a:pPr>
              <a:defRPr sz="1000"/>
            </a:pPr>
          </a:p>
        </p:txBody>
      </p:sp>
      <p:sp>
        <p:nvSpPr>
          <p:cNvPr id="215" name="Tyre"/>
          <p:cNvSpPr/>
          <p:nvPr/>
        </p:nvSpPr>
        <p:spPr>
          <a:xfrm>
            <a:off x="10502552" y="1473547"/>
            <a:ext cx="978432" cy="9773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530" y="0"/>
                </a:moveTo>
                <a:cubicBezTo>
                  <a:pt x="9422" y="27"/>
                  <a:pt x="8359" y="221"/>
                  <a:pt x="7359" y="556"/>
                </a:cubicBezTo>
                <a:lnTo>
                  <a:pt x="7775" y="1697"/>
                </a:lnTo>
                <a:cubicBezTo>
                  <a:pt x="7823" y="1838"/>
                  <a:pt x="7753" y="1995"/>
                  <a:pt x="7613" y="2043"/>
                </a:cubicBezTo>
                <a:cubicBezTo>
                  <a:pt x="7472" y="2092"/>
                  <a:pt x="7315" y="2022"/>
                  <a:pt x="7266" y="1881"/>
                </a:cubicBezTo>
                <a:lnTo>
                  <a:pt x="6851" y="735"/>
                </a:lnTo>
                <a:cubicBezTo>
                  <a:pt x="5841" y="1135"/>
                  <a:pt x="4901" y="1681"/>
                  <a:pt x="4064" y="2346"/>
                </a:cubicBezTo>
                <a:lnTo>
                  <a:pt x="4842" y="3277"/>
                </a:lnTo>
                <a:cubicBezTo>
                  <a:pt x="4939" y="3391"/>
                  <a:pt x="4922" y="3564"/>
                  <a:pt x="4808" y="3656"/>
                </a:cubicBezTo>
                <a:cubicBezTo>
                  <a:pt x="4695" y="3748"/>
                  <a:pt x="4522" y="3737"/>
                  <a:pt x="4430" y="3624"/>
                </a:cubicBezTo>
                <a:lnTo>
                  <a:pt x="3653" y="2692"/>
                </a:lnTo>
                <a:cubicBezTo>
                  <a:pt x="2848" y="3406"/>
                  <a:pt x="2145" y="4239"/>
                  <a:pt x="1584" y="5158"/>
                </a:cubicBezTo>
                <a:lnTo>
                  <a:pt x="2637" y="5765"/>
                </a:lnTo>
                <a:cubicBezTo>
                  <a:pt x="2767" y="5841"/>
                  <a:pt x="2811" y="6002"/>
                  <a:pt x="2735" y="6132"/>
                </a:cubicBezTo>
                <a:cubicBezTo>
                  <a:pt x="2659" y="6262"/>
                  <a:pt x="2497" y="6306"/>
                  <a:pt x="2367" y="6230"/>
                </a:cubicBezTo>
                <a:lnTo>
                  <a:pt x="1313" y="5625"/>
                </a:lnTo>
                <a:cubicBezTo>
                  <a:pt x="806" y="6560"/>
                  <a:pt x="427" y="7577"/>
                  <a:pt x="211" y="8654"/>
                </a:cubicBezTo>
                <a:lnTo>
                  <a:pt x="1405" y="8863"/>
                </a:lnTo>
                <a:cubicBezTo>
                  <a:pt x="1551" y="8890"/>
                  <a:pt x="1649" y="9031"/>
                  <a:pt x="1628" y="9177"/>
                </a:cubicBezTo>
                <a:cubicBezTo>
                  <a:pt x="1606" y="9323"/>
                  <a:pt x="1459" y="9421"/>
                  <a:pt x="1313" y="9399"/>
                </a:cubicBezTo>
                <a:lnTo>
                  <a:pt x="120" y="9188"/>
                </a:lnTo>
                <a:cubicBezTo>
                  <a:pt x="39" y="9712"/>
                  <a:pt x="0" y="10254"/>
                  <a:pt x="0" y="10800"/>
                </a:cubicBezTo>
                <a:cubicBezTo>
                  <a:pt x="0" y="11346"/>
                  <a:pt x="44" y="11888"/>
                  <a:pt x="120" y="12412"/>
                </a:cubicBezTo>
                <a:lnTo>
                  <a:pt x="1313" y="12201"/>
                </a:lnTo>
                <a:cubicBezTo>
                  <a:pt x="1459" y="12174"/>
                  <a:pt x="1601" y="12271"/>
                  <a:pt x="1628" y="12423"/>
                </a:cubicBezTo>
                <a:cubicBezTo>
                  <a:pt x="1655" y="12574"/>
                  <a:pt x="1556" y="12710"/>
                  <a:pt x="1405" y="12737"/>
                </a:cubicBezTo>
                <a:lnTo>
                  <a:pt x="211" y="12946"/>
                </a:lnTo>
                <a:cubicBezTo>
                  <a:pt x="427" y="14023"/>
                  <a:pt x="806" y="15040"/>
                  <a:pt x="1313" y="15975"/>
                </a:cubicBezTo>
                <a:lnTo>
                  <a:pt x="2367" y="15370"/>
                </a:lnTo>
                <a:cubicBezTo>
                  <a:pt x="2497" y="15294"/>
                  <a:pt x="2659" y="15338"/>
                  <a:pt x="2735" y="15468"/>
                </a:cubicBezTo>
                <a:cubicBezTo>
                  <a:pt x="2811" y="15598"/>
                  <a:pt x="2767" y="15759"/>
                  <a:pt x="2637" y="15835"/>
                </a:cubicBezTo>
                <a:lnTo>
                  <a:pt x="1584" y="16442"/>
                </a:lnTo>
                <a:cubicBezTo>
                  <a:pt x="2151" y="17367"/>
                  <a:pt x="2848" y="18194"/>
                  <a:pt x="3653" y="18908"/>
                </a:cubicBezTo>
                <a:lnTo>
                  <a:pt x="4430" y="17976"/>
                </a:lnTo>
                <a:cubicBezTo>
                  <a:pt x="4527" y="17863"/>
                  <a:pt x="4695" y="17847"/>
                  <a:pt x="4808" y="17944"/>
                </a:cubicBezTo>
                <a:cubicBezTo>
                  <a:pt x="4922" y="18042"/>
                  <a:pt x="4939" y="18209"/>
                  <a:pt x="4842" y="18323"/>
                </a:cubicBezTo>
                <a:lnTo>
                  <a:pt x="4064" y="19254"/>
                </a:lnTo>
                <a:cubicBezTo>
                  <a:pt x="4901" y="19925"/>
                  <a:pt x="5835" y="20470"/>
                  <a:pt x="6851" y="20865"/>
                </a:cubicBezTo>
                <a:lnTo>
                  <a:pt x="7266" y="19719"/>
                </a:lnTo>
                <a:cubicBezTo>
                  <a:pt x="7315" y="19578"/>
                  <a:pt x="7472" y="19508"/>
                  <a:pt x="7613" y="19557"/>
                </a:cubicBezTo>
                <a:cubicBezTo>
                  <a:pt x="7753" y="19605"/>
                  <a:pt x="7823" y="19762"/>
                  <a:pt x="7775" y="19903"/>
                </a:cubicBezTo>
                <a:lnTo>
                  <a:pt x="7359" y="21044"/>
                </a:lnTo>
                <a:cubicBezTo>
                  <a:pt x="8359" y="21379"/>
                  <a:pt x="9422" y="21573"/>
                  <a:pt x="10530" y="21600"/>
                </a:cubicBezTo>
                <a:lnTo>
                  <a:pt x="10530" y="20383"/>
                </a:lnTo>
                <a:cubicBezTo>
                  <a:pt x="10530" y="20232"/>
                  <a:pt x="10649" y="20113"/>
                  <a:pt x="10800" y="20113"/>
                </a:cubicBezTo>
                <a:cubicBezTo>
                  <a:pt x="10951" y="20113"/>
                  <a:pt x="11070" y="20232"/>
                  <a:pt x="11070" y="20383"/>
                </a:cubicBezTo>
                <a:lnTo>
                  <a:pt x="11070" y="21600"/>
                </a:lnTo>
                <a:cubicBezTo>
                  <a:pt x="12178" y="21573"/>
                  <a:pt x="13243" y="21379"/>
                  <a:pt x="14242" y="21044"/>
                </a:cubicBezTo>
                <a:lnTo>
                  <a:pt x="13825" y="19903"/>
                </a:lnTo>
                <a:cubicBezTo>
                  <a:pt x="13777" y="19762"/>
                  <a:pt x="13847" y="19605"/>
                  <a:pt x="13987" y="19557"/>
                </a:cubicBezTo>
                <a:cubicBezTo>
                  <a:pt x="14128" y="19508"/>
                  <a:pt x="14285" y="19578"/>
                  <a:pt x="14334" y="19719"/>
                </a:cubicBezTo>
                <a:lnTo>
                  <a:pt x="14749" y="20865"/>
                </a:lnTo>
                <a:cubicBezTo>
                  <a:pt x="15759" y="20465"/>
                  <a:pt x="16701" y="19919"/>
                  <a:pt x="17538" y="19254"/>
                </a:cubicBezTo>
                <a:lnTo>
                  <a:pt x="16760" y="18323"/>
                </a:lnTo>
                <a:cubicBezTo>
                  <a:pt x="16662" y="18209"/>
                  <a:pt x="16678" y="18036"/>
                  <a:pt x="16792" y="17944"/>
                </a:cubicBezTo>
                <a:cubicBezTo>
                  <a:pt x="16905" y="17847"/>
                  <a:pt x="17078" y="17863"/>
                  <a:pt x="17170" y="17976"/>
                </a:cubicBezTo>
                <a:lnTo>
                  <a:pt x="17948" y="18908"/>
                </a:lnTo>
                <a:cubicBezTo>
                  <a:pt x="18753" y="18194"/>
                  <a:pt x="19455" y="17361"/>
                  <a:pt x="20016" y="16442"/>
                </a:cubicBezTo>
                <a:lnTo>
                  <a:pt x="18963" y="15835"/>
                </a:lnTo>
                <a:cubicBezTo>
                  <a:pt x="18833" y="15759"/>
                  <a:pt x="18791" y="15598"/>
                  <a:pt x="18867" y="15468"/>
                </a:cubicBezTo>
                <a:cubicBezTo>
                  <a:pt x="18942" y="15338"/>
                  <a:pt x="19103" y="15294"/>
                  <a:pt x="19233" y="15370"/>
                </a:cubicBezTo>
                <a:lnTo>
                  <a:pt x="20287" y="15975"/>
                </a:lnTo>
                <a:cubicBezTo>
                  <a:pt x="20794" y="15040"/>
                  <a:pt x="21173" y="14023"/>
                  <a:pt x="21389" y="12946"/>
                </a:cubicBezTo>
                <a:lnTo>
                  <a:pt x="20195" y="12737"/>
                </a:lnTo>
                <a:cubicBezTo>
                  <a:pt x="20049" y="12710"/>
                  <a:pt x="19953" y="12569"/>
                  <a:pt x="19974" y="12423"/>
                </a:cubicBezTo>
                <a:cubicBezTo>
                  <a:pt x="19996" y="12277"/>
                  <a:pt x="20135" y="12174"/>
                  <a:pt x="20287" y="12201"/>
                </a:cubicBezTo>
                <a:lnTo>
                  <a:pt x="21482" y="12412"/>
                </a:lnTo>
                <a:cubicBezTo>
                  <a:pt x="21563" y="11888"/>
                  <a:pt x="21600" y="11346"/>
                  <a:pt x="21600" y="10800"/>
                </a:cubicBezTo>
                <a:cubicBezTo>
                  <a:pt x="21600" y="10254"/>
                  <a:pt x="21557" y="9712"/>
                  <a:pt x="21482" y="9188"/>
                </a:cubicBezTo>
                <a:lnTo>
                  <a:pt x="20287" y="9399"/>
                </a:lnTo>
                <a:cubicBezTo>
                  <a:pt x="20141" y="9426"/>
                  <a:pt x="20001" y="9329"/>
                  <a:pt x="19974" y="9177"/>
                </a:cubicBezTo>
                <a:cubicBezTo>
                  <a:pt x="19947" y="9026"/>
                  <a:pt x="20044" y="8890"/>
                  <a:pt x="20195" y="8863"/>
                </a:cubicBezTo>
                <a:lnTo>
                  <a:pt x="21389" y="8654"/>
                </a:lnTo>
                <a:cubicBezTo>
                  <a:pt x="21173" y="7577"/>
                  <a:pt x="20794" y="6560"/>
                  <a:pt x="20287" y="5625"/>
                </a:cubicBezTo>
                <a:lnTo>
                  <a:pt x="19233" y="6230"/>
                </a:lnTo>
                <a:cubicBezTo>
                  <a:pt x="19103" y="6306"/>
                  <a:pt x="18942" y="6262"/>
                  <a:pt x="18867" y="6132"/>
                </a:cubicBezTo>
                <a:cubicBezTo>
                  <a:pt x="18791" y="6002"/>
                  <a:pt x="18833" y="5841"/>
                  <a:pt x="18963" y="5765"/>
                </a:cubicBezTo>
                <a:lnTo>
                  <a:pt x="20016" y="5158"/>
                </a:lnTo>
                <a:cubicBezTo>
                  <a:pt x="19449" y="4233"/>
                  <a:pt x="18753" y="3406"/>
                  <a:pt x="17948" y="2692"/>
                </a:cubicBezTo>
                <a:lnTo>
                  <a:pt x="17170" y="3624"/>
                </a:lnTo>
                <a:cubicBezTo>
                  <a:pt x="17073" y="3737"/>
                  <a:pt x="16905" y="3753"/>
                  <a:pt x="16792" y="3656"/>
                </a:cubicBezTo>
                <a:cubicBezTo>
                  <a:pt x="16678" y="3558"/>
                  <a:pt x="16662" y="3391"/>
                  <a:pt x="16760" y="3277"/>
                </a:cubicBezTo>
                <a:lnTo>
                  <a:pt x="17538" y="2346"/>
                </a:lnTo>
                <a:cubicBezTo>
                  <a:pt x="16701" y="1675"/>
                  <a:pt x="15765" y="1130"/>
                  <a:pt x="14749" y="735"/>
                </a:cubicBezTo>
                <a:lnTo>
                  <a:pt x="14334" y="1881"/>
                </a:lnTo>
                <a:cubicBezTo>
                  <a:pt x="14285" y="2022"/>
                  <a:pt x="14128" y="2092"/>
                  <a:pt x="13987" y="2043"/>
                </a:cubicBezTo>
                <a:cubicBezTo>
                  <a:pt x="13847" y="1995"/>
                  <a:pt x="13777" y="1838"/>
                  <a:pt x="13825" y="1697"/>
                </a:cubicBezTo>
                <a:lnTo>
                  <a:pt x="14242" y="556"/>
                </a:lnTo>
                <a:cubicBezTo>
                  <a:pt x="13243" y="221"/>
                  <a:pt x="12178" y="27"/>
                  <a:pt x="11070" y="0"/>
                </a:cubicBezTo>
                <a:lnTo>
                  <a:pt x="11070" y="1217"/>
                </a:lnTo>
                <a:cubicBezTo>
                  <a:pt x="11070" y="1368"/>
                  <a:pt x="10951" y="1487"/>
                  <a:pt x="10800" y="1487"/>
                </a:cubicBezTo>
                <a:cubicBezTo>
                  <a:pt x="10649" y="1487"/>
                  <a:pt x="10530" y="1368"/>
                  <a:pt x="10530" y="1217"/>
                </a:cubicBezTo>
                <a:lnTo>
                  <a:pt x="10530" y="0"/>
                </a:lnTo>
                <a:close/>
                <a:moveTo>
                  <a:pt x="10795" y="5121"/>
                </a:moveTo>
                <a:cubicBezTo>
                  <a:pt x="13928" y="5121"/>
                  <a:pt x="16468" y="7663"/>
                  <a:pt x="16468" y="10800"/>
                </a:cubicBezTo>
                <a:cubicBezTo>
                  <a:pt x="16468" y="13937"/>
                  <a:pt x="13928" y="16479"/>
                  <a:pt x="10795" y="16479"/>
                </a:cubicBezTo>
                <a:cubicBezTo>
                  <a:pt x="7661" y="16479"/>
                  <a:pt x="5122" y="13937"/>
                  <a:pt x="5122" y="10800"/>
                </a:cubicBezTo>
                <a:cubicBezTo>
                  <a:pt x="5122" y="7663"/>
                  <a:pt x="7661" y="5121"/>
                  <a:pt x="10795" y="5121"/>
                </a:cubicBezTo>
                <a:close/>
                <a:moveTo>
                  <a:pt x="10795" y="5787"/>
                </a:moveTo>
                <a:cubicBezTo>
                  <a:pt x="10001" y="5787"/>
                  <a:pt x="9255" y="5970"/>
                  <a:pt x="8590" y="6294"/>
                </a:cubicBezTo>
                <a:lnTo>
                  <a:pt x="10245" y="8280"/>
                </a:lnTo>
                <a:cubicBezTo>
                  <a:pt x="10536" y="8621"/>
                  <a:pt x="11065" y="8621"/>
                  <a:pt x="11357" y="8275"/>
                </a:cubicBezTo>
                <a:lnTo>
                  <a:pt x="13005" y="6294"/>
                </a:lnTo>
                <a:cubicBezTo>
                  <a:pt x="12340" y="5964"/>
                  <a:pt x="11589" y="5787"/>
                  <a:pt x="10795" y="5787"/>
                </a:cubicBezTo>
                <a:close/>
                <a:moveTo>
                  <a:pt x="7138" y="7366"/>
                </a:moveTo>
                <a:cubicBezTo>
                  <a:pt x="6630" y="7906"/>
                  <a:pt x="6235" y="8572"/>
                  <a:pt x="5997" y="9330"/>
                </a:cubicBezTo>
                <a:cubicBezTo>
                  <a:pt x="5765" y="10087"/>
                  <a:pt x="5716" y="10854"/>
                  <a:pt x="5835" y="11589"/>
                </a:cubicBezTo>
                <a:lnTo>
                  <a:pt x="8219" y="10589"/>
                </a:lnTo>
                <a:cubicBezTo>
                  <a:pt x="8629" y="10416"/>
                  <a:pt x="8786" y="9908"/>
                  <a:pt x="8543" y="9529"/>
                </a:cubicBezTo>
                <a:lnTo>
                  <a:pt x="7138" y="7366"/>
                </a:lnTo>
                <a:close/>
                <a:moveTo>
                  <a:pt x="14464" y="7371"/>
                </a:moveTo>
                <a:lnTo>
                  <a:pt x="13054" y="9529"/>
                </a:lnTo>
                <a:cubicBezTo>
                  <a:pt x="12805" y="9908"/>
                  <a:pt x="12962" y="10415"/>
                  <a:pt x="13383" y="10594"/>
                </a:cubicBezTo>
                <a:lnTo>
                  <a:pt x="15765" y="11594"/>
                </a:lnTo>
                <a:cubicBezTo>
                  <a:pt x="15879" y="10859"/>
                  <a:pt x="15835" y="10092"/>
                  <a:pt x="15603" y="9335"/>
                </a:cubicBezTo>
                <a:cubicBezTo>
                  <a:pt x="15371" y="8577"/>
                  <a:pt x="14971" y="7912"/>
                  <a:pt x="14464" y="7371"/>
                </a:cubicBezTo>
                <a:close/>
                <a:moveTo>
                  <a:pt x="10795" y="9588"/>
                </a:moveTo>
                <a:cubicBezTo>
                  <a:pt x="10485" y="9588"/>
                  <a:pt x="10175" y="9707"/>
                  <a:pt x="9939" y="9943"/>
                </a:cubicBezTo>
                <a:cubicBezTo>
                  <a:pt x="9466" y="10416"/>
                  <a:pt x="9466" y="11184"/>
                  <a:pt x="9939" y="11657"/>
                </a:cubicBezTo>
                <a:cubicBezTo>
                  <a:pt x="10412" y="12130"/>
                  <a:pt x="11178" y="12130"/>
                  <a:pt x="11651" y="11657"/>
                </a:cubicBezTo>
                <a:cubicBezTo>
                  <a:pt x="12123" y="11184"/>
                  <a:pt x="12123" y="10416"/>
                  <a:pt x="11651" y="9943"/>
                </a:cubicBezTo>
                <a:cubicBezTo>
                  <a:pt x="11415" y="9707"/>
                  <a:pt x="11105" y="9588"/>
                  <a:pt x="10795" y="9588"/>
                </a:cubicBezTo>
                <a:close/>
                <a:moveTo>
                  <a:pt x="8985" y="12470"/>
                </a:moveTo>
                <a:cubicBezTo>
                  <a:pt x="8931" y="12470"/>
                  <a:pt x="8878" y="12475"/>
                  <a:pt x="8823" y="12487"/>
                </a:cubicBezTo>
                <a:lnTo>
                  <a:pt x="6311" y="13072"/>
                </a:lnTo>
                <a:cubicBezTo>
                  <a:pt x="6646" y="13737"/>
                  <a:pt x="7132" y="14336"/>
                  <a:pt x="7764" y="14812"/>
                </a:cubicBezTo>
                <a:cubicBezTo>
                  <a:pt x="8397" y="15294"/>
                  <a:pt x="9104" y="15598"/>
                  <a:pt x="9828" y="15744"/>
                </a:cubicBezTo>
                <a:lnTo>
                  <a:pt x="9709" y="13163"/>
                </a:lnTo>
                <a:cubicBezTo>
                  <a:pt x="9690" y="12765"/>
                  <a:pt x="9360" y="12472"/>
                  <a:pt x="8985" y="12470"/>
                </a:cubicBezTo>
                <a:close/>
                <a:moveTo>
                  <a:pt x="12610" y="12473"/>
                </a:moveTo>
                <a:cubicBezTo>
                  <a:pt x="12235" y="12472"/>
                  <a:pt x="11904" y="12765"/>
                  <a:pt x="11886" y="13163"/>
                </a:cubicBezTo>
                <a:lnTo>
                  <a:pt x="11767" y="15744"/>
                </a:lnTo>
                <a:cubicBezTo>
                  <a:pt x="12497" y="15603"/>
                  <a:pt x="13204" y="15294"/>
                  <a:pt x="13830" y="14812"/>
                </a:cubicBezTo>
                <a:cubicBezTo>
                  <a:pt x="14463" y="14331"/>
                  <a:pt x="14949" y="13731"/>
                  <a:pt x="15284" y="13072"/>
                </a:cubicBezTo>
                <a:lnTo>
                  <a:pt x="12772" y="12494"/>
                </a:lnTo>
                <a:cubicBezTo>
                  <a:pt x="12717" y="12481"/>
                  <a:pt x="12663" y="12473"/>
                  <a:pt x="12610" y="12473"/>
                </a:cubicBezTo>
                <a:close/>
              </a:path>
            </a:pathLst>
          </a:custGeom>
          <a:solidFill>
            <a:srgbClr val="535353"/>
          </a:solidFill>
          <a:ln w="12700">
            <a:solidFill>
              <a:srgbClr val="000000"/>
            </a:solidFill>
            <a:miter/>
          </a:ln>
        </p:spPr>
        <p:txBody>
          <a:bodyPr lIns="45719" rIns="45719" anchor="ctr"/>
          <a:lstStyle/>
          <a:p>
            <a:pPr>
              <a:defRPr sz="1000"/>
            </a:pPr>
          </a:p>
        </p:txBody>
      </p:sp>
      <p:sp>
        <p:nvSpPr>
          <p:cNvPr id="216" name="Line"/>
          <p:cNvSpPr/>
          <p:nvPr/>
        </p:nvSpPr>
        <p:spPr>
          <a:xfrm>
            <a:off x="8966200" y="2336800"/>
            <a:ext cx="1607030" cy="0"/>
          </a:xfrm>
          <a:prstGeom prst="line">
            <a:avLst/>
          </a:prstGeom>
          <a:ln w="38100">
            <a:solidFill>
              <a:srgbClr val="535353"/>
            </a:solidFill>
            <a:custDash>
              <a:ds d="200000" sp="200000"/>
            </a:custDash>
            <a:miter lim="400000"/>
          </a:ln>
        </p:spPr>
        <p:txBody>
          <a:bodyPr lIns="45719" rIns="45719"/>
          <a:lstStyle/>
          <a:p>
            <a:pP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13"/>
                                        </p:tgtEl>
                                        <p:attrNameLst>
                                          <p:attrName>style.visibility</p:attrName>
                                        </p:attrNameLst>
                                      </p:cBhvr>
                                      <p:to>
                                        <p:strVal val="visible"/>
                                      </p:to>
                                    </p:set>
                                    <p:anim calcmode="lin" valueType="num">
                                      <p:cBhvr>
                                        <p:cTn id="7" dur="2500" fill="hold"/>
                                        <p:tgtEl>
                                          <p:spTgt spid="213"/>
                                        </p:tgtEl>
                                        <p:attrNameLst>
                                          <p:attrName>ppt_w</p:attrName>
                                        </p:attrNameLst>
                                      </p:cBhvr>
                                      <p:tavLst>
                                        <p:tav tm="0">
                                          <p:val>
                                            <p:fltVal val="0"/>
                                          </p:val>
                                        </p:tav>
                                        <p:tav tm="100000">
                                          <p:val>
                                            <p:strVal val="#ppt_w"/>
                                          </p:val>
                                        </p:tav>
                                      </p:tavLst>
                                    </p:anim>
                                    <p:anim calcmode="lin" valueType="num">
                                      <p:cBhvr>
                                        <p:cTn id="8" dur="2500" fill="hold"/>
                                        <p:tgtEl>
                                          <p:spTgt spid="21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mph" nodeType="clickEffect" presetSubtype="0" presetID="8" grpId="2" accel="50000" decel="50000" fill="hold">
                                  <p:stCondLst>
                                    <p:cond delay="0"/>
                                  </p:stCondLst>
                                  <p:childTnLst>
                                    <p:animRot by="2700000">
                                      <p:cBhvr>
                                        <p:cTn id="12" dur="1750" fill="hold"/>
                                        <p:tgtEl>
                                          <p:spTgt spid="214"/>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Class="emph" nodeType="clickEffect" presetSubtype="0" presetID="8" grpId="3" accel="50000" decel="50000" fill="hold">
                                  <p:stCondLst>
                                    <p:cond delay="0"/>
                                  </p:stCondLst>
                                  <p:childTnLst>
                                    <p:animRot by="-2700000">
                                      <p:cBhvr>
                                        <p:cTn id="16" dur="2000" fill="hold"/>
                                        <p:tgtEl>
                                          <p:spTgt spid="215"/>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5" grpId="3"/>
      <p:bldP build="whole" bldLvl="1" animBg="1" rev="0" advAuto="0" spid="213" grpId="1"/>
      <p:bldP build="whole" bldLvl="1" animBg="1" rev="0" advAuto="0" spid="214" grpId="2"/>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19" name="Читање реченице као палиндрома…"/>
          <p:cNvSpPr txBox="1"/>
          <p:nvPr/>
        </p:nvSpPr>
        <p:spPr>
          <a:xfrm>
            <a:off x="454173" y="1403275"/>
            <a:ext cx="11283654" cy="40514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57200">
              <a:defRPr sz="3200">
                <a:uFill>
                  <a:solidFill>
                    <a:srgbClr val="000000"/>
                  </a:solidFill>
                </a:uFill>
              </a:defRPr>
            </a:pPr>
            <a:r>
              <a:rPr b="1">
                <a:latin typeface="Times New Roman"/>
                <a:ea typeface="Times New Roman"/>
                <a:cs typeface="Times New Roman"/>
                <a:sym typeface="Times New Roman"/>
              </a:rPr>
              <a:t>Читање реченице као палиндрома </a:t>
            </a:r>
            <a:endParaRPr b="1">
              <a:latin typeface="Times New Roman"/>
              <a:ea typeface="Times New Roman"/>
              <a:cs typeface="Times New Roman"/>
              <a:sym typeface="Times New Roman"/>
            </a:endParaRPr>
          </a:p>
          <a:p>
            <a:pPr algn="just" defTabSz="457200">
              <a:defRPr b="1" sz="3200">
                <a:uFill>
                  <a:solidFill>
                    <a:srgbClr val="000000"/>
                  </a:solidFill>
                </a:uFill>
                <a:latin typeface="Times New Roman"/>
                <a:ea typeface="Times New Roman"/>
                <a:cs typeface="Times New Roman"/>
                <a:sym typeface="Times New Roman"/>
              </a:defRPr>
            </a:pPr>
          </a:p>
          <a:p>
            <a:pPr algn="just" defTabSz="457200">
              <a:lnSpc>
                <a:spcPct val="120000"/>
              </a:lnSpc>
              <a:defRPr sz="3200">
                <a:uFill>
                  <a:solidFill>
                    <a:srgbClr val="000000"/>
                  </a:solidFill>
                </a:uFill>
              </a:defRPr>
            </a:pPr>
            <a:r>
              <a:rPr>
                <a:latin typeface="Times New Roman"/>
                <a:ea typeface="Times New Roman"/>
                <a:cs typeface="Times New Roman"/>
                <a:sym typeface="Times New Roman"/>
              </a:rPr>
              <a:t>Одостраг се могу читати само речи и реченице које имају неко значење, а ако немају значења, не треба их читати. Реченице које се могу читати одостраг: Ана воли Милована. Маја са Недом оде на Сајам. Иду људи. итд. </a:t>
            </a:r>
          </a:p>
        </p:txBody>
      </p:sp>
      <p:sp>
        <p:nvSpPr>
          <p:cNvPr id="220" name="Woman Walking"/>
          <p:cNvSpPr/>
          <p:nvPr/>
        </p:nvSpPr>
        <p:spPr>
          <a:xfrm>
            <a:off x="8548954" y="4873752"/>
            <a:ext cx="707491" cy="1530096"/>
          </a:xfrm>
          <a:custGeom>
            <a:avLst/>
            <a:gdLst/>
            <a:ahLst/>
            <a:cxnLst>
              <a:cxn ang="0">
                <a:pos x="wd2" y="hd2"/>
              </a:cxn>
              <a:cxn ang="5400000">
                <a:pos x="wd2" y="hd2"/>
              </a:cxn>
              <a:cxn ang="10800000">
                <a:pos x="wd2" y="hd2"/>
              </a:cxn>
              <a:cxn ang="16200000">
                <a:pos x="wd2" y="hd2"/>
              </a:cxn>
            </a:cxnLst>
            <a:rect l="0" t="0" r="r" b="b"/>
            <a:pathLst>
              <a:path w="21407" h="21576" fill="norm" stroke="1" extrusionOk="0">
                <a:moveTo>
                  <a:pt x="9897" y="1"/>
                </a:moveTo>
                <a:cubicBezTo>
                  <a:pt x="9630" y="7"/>
                  <a:pt x="9372" y="26"/>
                  <a:pt x="9182" y="69"/>
                </a:cubicBezTo>
                <a:cubicBezTo>
                  <a:pt x="9135" y="80"/>
                  <a:pt x="9054" y="84"/>
                  <a:pt x="9019" y="79"/>
                </a:cubicBezTo>
                <a:cubicBezTo>
                  <a:pt x="8811" y="30"/>
                  <a:pt x="8555" y="53"/>
                  <a:pt x="8347" y="96"/>
                </a:cubicBezTo>
                <a:cubicBezTo>
                  <a:pt x="8000" y="166"/>
                  <a:pt x="6312" y="580"/>
                  <a:pt x="5745" y="2041"/>
                </a:cubicBezTo>
                <a:cubicBezTo>
                  <a:pt x="5468" y="2763"/>
                  <a:pt x="5722" y="2892"/>
                  <a:pt x="5399" y="3258"/>
                </a:cubicBezTo>
                <a:cubicBezTo>
                  <a:pt x="5098" y="3603"/>
                  <a:pt x="4797" y="3938"/>
                  <a:pt x="4936" y="4396"/>
                </a:cubicBezTo>
                <a:cubicBezTo>
                  <a:pt x="5029" y="4698"/>
                  <a:pt x="5572" y="4957"/>
                  <a:pt x="5572" y="4962"/>
                </a:cubicBezTo>
                <a:cubicBezTo>
                  <a:pt x="4994" y="5501"/>
                  <a:pt x="4243" y="6928"/>
                  <a:pt x="4000" y="7424"/>
                </a:cubicBezTo>
                <a:cubicBezTo>
                  <a:pt x="3757" y="7920"/>
                  <a:pt x="3550" y="8372"/>
                  <a:pt x="3238" y="9988"/>
                </a:cubicBezTo>
                <a:cubicBezTo>
                  <a:pt x="3192" y="10247"/>
                  <a:pt x="3122" y="10431"/>
                  <a:pt x="3007" y="10630"/>
                </a:cubicBezTo>
                <a:cubicBezTo>
                  <a:pt x="2937" y="10732"/>
                  <a:pt x="2464" y="10899"/>
                  <a:pt x="2302" y="11066"/>
                </a:cubicBezTo>
                <a:cubicBezTo>
                  <a:pt x="2186" y="11179"/>
                  <a:pt x="2023" y="11524"/>
                  <a:pt x="1977" y="11708"/>
                </a:cubicBezTo>
                <a:cubicBezTo>
                  <a:pt x="1954" y="11815"/>
                  <a:pt x="1991" y="11853"/>
                  <a:pt x="2060" y="11950"/>
                </a:cubicBezTo>
                <a:cubicBezTo>
                  <a:pt x="2095" y="12004"/>
                  <a:pt x="2094" y="11993"/>
                  <a:pt x="2186" y="12031"/>
                </a:cubicBezTo>
                <a:cubicBezTo>
                  <a:pt x="2233" y="12053"/>
                  <a:pt x="2303" y="12032"/>
                  <a:pt x="2291" y="12048"/>
                </a:cubicBezTo>
                <a:cubicBezTo>
                  <a:pt x="2280" y="12075"/>
                  <a:pt x="2384" y="12224"/>
                  <a:pt x="2522" y="12230"/>
                </a:cubicBezTo>
                <a:cubicBezTo>
                  <a:pt x="2684" y="12235"/>
                  <a:pt x="2741" y="12241"/>
                  <a:pt x="2833" y="12305"/>
                </a:cubicBezTo>
                <a:cubicBezTo>
                  <a:pt x="3053" y="12446"/>
                  <a:pt x="3330" y="12467"/>
                  <a:pt x="3422" y="12381"/>
                </a:cubicBezTo>
                <a:cubicBezTo>
                  <a:pt x="3549" y="12263"/>
                  <a:pt x="3573" y="12149"/>
                  <a:pt x="3585" y="12139"/>
                </a:cubicBezTo>
                <a:cubicBezTo>
                  <a:pt x="3619" y="12085"/>
                  <a:pt x="3609" y="12075"/>
                  <a:pt x="3632" y="12102"/>
                </a:cubicBezTo>
                <a:cubicBezTo>
                  <a:pt x="3736" y="12247"/>
                  <a:pt x="3976" y="12317"/>
                  <a:pt x="4069" y="12193"/>
                </a:cubicBezTo>
                <a:cubicBezTo>
                  <a:pt x="4104" y="12139"/>
                  <a:pt x="4034" y="12144"/>
                  <a:pt x="4069" y="12053"/>
                </a:cubicBezTo>
                <a:cubicBezTo>
                  <a:pt x="4092" y="11977"/>
                  <a:pt x="4208" y="11740"/>
                  <a:pt x="4347" y="11438"/>
                </a:cubicBezTo>
                <a:cubicBezTo>
                  <a:pt x="4486" y="11142"/>
                  <a:pt x="4383" y="10895"/>
                  <a:pt x="4336" y="10674"/>
                </a:cubicBezTo>
                <a:cubicBezTo>
                  <a:pt x="4313" y="10571"/>
                  <a:pt x="4708" y="10005"/>
                  <a:pt x="4893" y="9719"/>
                </a:cubicBezTo>
                <a:cubicBezTo>
                  <a:pt x="5078" y="9433"/>
                  <a:pt x="5456" y="8588"/>
                  <a:pt x="5630" y="8195"/>
                </a:cubicBezTo>
                <a:cubicBezTo>
                  <a:pt x="5803" y="7796"/>
                  <a:pt x="6327" y="7425"/>
                  <a:pt x="6569" y="7198"/>
                </a:cubicBezTo>
                <a:cubicBezTo>
                  <a:pt x="6650" y="7408"/>
                  <a:pt x="6718" y="7806"/>
                  <a:pt x="6591" y="8210"/>
                </a:cubicBezTo>
                <a:cubicBezTo>
                  <a:pt x="6371" y="8911"/>
                  <a:pt x="5376" y="9639"/>
                  <a:pt x="5388" y="9628"/>
                </a:cubicBezTo>
                <a:lnTo>
                  <a:pt x="5482" y="9731"/>
                </a:lnTo>
                <a:cubicBezTo>
                  <a:pt x="5389" y="9865"/>
                  <a:pt x="5190" y="10053"/>
                  <a:pt x="5167" y="10307"/>
                </a:cubicBezTo>
                <a:cubicBezTo>
                  <a:pt x="5133" y="11007"/>
                  <a:pt x="5608" y="11481"/>
                  <a:pt x="5608" y="11573"/>
                </a:cubicBezTo>
                <a:cubicBezTo>
                  <a:pt x="5608" y="11697"/>
                  <a:pt x="5283" y="12462"/>
                  <a:pt x="5052" y="13243"/>
                </a:cubicBezTo>
                <a:cubicBezTo>
                  <a:pt x="4971" y="13534"/>
                  <a:pt x="4960" y="14849"/>
                  <a:pt x="4636" y="15291"/>
                </a:cubicBezTo>
                <a:cubicBezTo>
                  <a:pt x="4393" y="15636"/>
                  <a:pt x="3700" y="15793"/>
                  <a:pt x="3007" y="16763"/>
                </a:cubicBezTo>
                <a:cubicBezTo>
                  <a:pt x="2463" y="17528"/>
                  <a:pt x="982" y="19521"/>
                  <a:pt x="936" y="19602"/>
                </a:cubicBezTo>
                <a:cubicBezTo>
                  <a:pt x="913" y="19645"/>
                  <a:pt x="1077" y="19666"/>
                  <a:pt x="1077" y="19666"/>
                </a:cubicBezTo>
                <a:cubicBezTo>
                  <a:pt x="1042" y="19784"/>
                  <a:pt x="578" y="19952"/>
                  <a:pt x="416" y="20055"/>
                </a:cubicBezTo>
                <a:cubicBezTo>
                  <a:pt x="115" y="20243"/>
                  <a:pt x="94" y="20318"/>
                  <a:pt x="37" y="20469"/>
                </a:cubicBezTo>
                <a:cubicBezTo>
                  <a:pt x="-21" y="20609"/>
                  <a:pt x="-35" y="20674"/>
                  <a:pt x="185" y="20733"/>
                </a:cubicBezTo>
                <a:cubicBezTo>
                  <a:pt x="393" y="20792"/>
                  <a:pt x="1098" y="21019"/>
                  <a:pt x="1283" y="21003"/>
                </a:cubicBezTo>
                <a:cubicBezTo>
                  <a:pt x="1803" y="20959"/>
                  <a:pt x="2603" y="21370"/>
                  <a:pt x="3043" y="21477"/>
                </a:cubicBezTo>
                <a:cubicBezTo>
                  <a:pt x="3436" y="21596"/>
                  <a:pt x="3827" y="21573"/>
                  <a:pt x="4289" y="21573"/>
                </a:cubicBezTo>
                <a:cubicBezTo>
                  <a:pt x="4891" y="21579"/>
                  <a:pt x="5261" y="21573"/>
                  <a:pt x="5735" y="21573"/>
                </a:cubicBezTo>
                <a:cubicBezTo>
                  <a:pt x="6001" y="21573"/>
                  <a:pt x="6083" y="21488"/>
                  <a:pt x="5944" y="21380"/>
                </a:cubicBezTo>
                <a:cubicBezTo>
                  <a:pt x="5852" y="21304"/>
                  <a:pt x="4763" y="21084"/>
                  <a:pt x="4705" y="21073"/>
                </a:cubicBezTo>
                <a:cubicBezTo>
                  <a:pt x="4358" y="20960"/>
                  <a:pt x="3791" y="20555"/>
                  <a:pt x="3491" y="20415"/>
                </a:cubicBezTo>
                <a:cubicBezTo>
                  <a:pt x="3329" y="20345"/>
                  <a:pt x="3065" y="20253"/>
                  <a:pt x="2996" y="20146"/>
                </a:cubicBezTo>
                <a:cubicBezTo>
                  <a:pt x="2973" y="20119"/>
                  <a:pt x="3040" y="19947"/>
                  <a:pt x="3028" y="19947"/>
                </a:cubicBezTo>
                <a:cubicBezTo>
                  <a:pt x="3028" y="19947"/>
                  <a:pt x="3135" y="19974"/>
                  <a:pt x="3285" y="19947"/>
                </a:cubicBezTo>
                <a:cubicBezTo>
                  <a:pt x="3331" y="19941"/>
                  <a:pt x="3551" y="19688"/>
                  <a:pt x="3863" y="19435"/>
                </a:cubicBezTo>
                <a:cubicBezTo>
                  <a:pt x="4649" y="18788"/>
                  <a:pt x="4428" y="18918"/>
                  <a:pt x="5735" y="17706"/>
                </a:cubicBezTo>
                <a:cubicBezTo>
                  <a:pt x="6139" y="17328"/>
                  <a:pt x="7006" y="16644"/>
                  <a:pt x="7422" y="16283"/>
                </a:cubicBezTo>
                <a:cubicBezTo>
                  <a:pt x="7653" y="16083"/>
                  <a:pt x="8257" y="15334"/>
                  <a:pt x="8546" y="15027"/>
                </a:cubicBezTo>
                <a:cubicBezTo>
                  <a:pt x="8696" y="14865"/>
                  <a:pt x="9237" y="14116"/>
                  <a:pt x="9503" y="13567"/>
                </a:cubicBezTo>
                <a:cubicBezTo>
                  <a:pt x="9561" y="13453"/>
                  <a:pt x="9598" y="13539"/>
                  <a:pt x="9760" y="13658"/>
                </a:cubicBezTo>
                <a:cubicBezTo>
                  <a:pt x="9864" y="13733"/>
                  <a:pt x="11700" y="14838"/>
                  <a:pt x="12278" y="15399"/>
                </a:cubicBezTo>
                <a:cubicBezTo>
                  <a:pt x="12440" y="15555"/>
                  <a:pt x="12591" y="15716"/>
                  <a:pt x="12614" y="15889"/>
                </a:cubicBezTo>
                <a:cubicBezTo>
                  <a:pt x="12788" y="16869"/>
                  <a:pt x="12825" y="17452"/>
                  <a:pt x="13275" y="18012"/>
                </a:cubicBezTo>
                <a:cubicBezTo>
                  <a:pt x="13703" y="18551"/>
                  <a:pt x="14927" y="20200"/>
                  <a:pt x="14974" y="20243"/>
                </a:cubicBezTo>
                <a:cubicBezTo>
                  <a:pt x="15020" y="20286"/>
                  <a:pt x="15021" y="20357"/>
                  <a:pt x="15125" y="20346"/>
                </a:cubicBezTo>
                <a:cubicBezTo>
                  <a:pt x="15287" y="20330"/>
                  <a:pt x="15331" y="20319"/>
                  <a:pt x="15331" y="20319"/>
                </a:cubicBezTo>
                <a:cubicBezTo>
                  <a:pt x="15343" y="20341"/>
                  <a:pt x="15402" y="20475"/>
                  <a:pt x="15378" y="20674"/>
                </a:cubicBezTo>
                <a:cubicBezTo>
                  <a:pt x="15344" y="20874"/>
                  <a:pt x="15297" y="20944"/>
                  <a:pt x="15331" y="21127"/>
                </a:cubicBezTo>
                <a:cubicBezTo>
                  <a:pt x="15389" y="21413"/>
                  <a:pt x="15516" y="21461"/>
                  <a:pt x="15747" y="21568"/>
                </a:cubicBezTo>
                <a:cubicBezTo>
                  <a:pt x="15793" y="21585"/>
                  <a:pt x="16547" y="21536"/>
                  <a:pt x="16871" y="21515"/>
                </a:cubicBezTo>
                <a:cubicBezTo>
                  <a:pt x="16940" y="21509"/>
                  <a:pt x="17043" y="21418"/>
                  <a:pt x="17239" y="21407"/>
                </a:cubicBezTo>
                <a:cubicBezTo>
                  <a:pt x="17655" y="21385"/>
                  <a:pt x="18189" y="21440"/>
                  <a:pt x="19068" y="21343"/>
                </a:cubicBezTo>
                <a:cubicBezTo>
                  <a:pt x="20016" y="21235"/>
                  <a:pt x="20315" y="21180"/>
                  <a:pt x="20824" y="21062"/>
                </a:cubicBezTo>
                <a:cubicBezTo>
                  <a:pt x="21448" y="20884"/>
                  <a:pt x="21565" y="20680"/>
                  <a:pt x="21207" y="20615"/>
                </a:cubicBezTo>
                <a:cubicBezTo>
                  <a:pt x="21033" y="20583"/>
                  <a:pt x="20651" y="20631"/>
                  <a:pt x="20235" y="20615"/>
                </a:cubicBezTo>
                <a:cubicBezTo>
                  <a:pt x="19795" y="20594"/>
                  <a:pt x="18592" y="20502"/>
                  <a:pt x="18106" y="20427"/>
                </a:cubicBezTo>
                <a:cubicBezTo>
                  <a:pt x="17968" y="20405"/>
                  <a:pt x="17851" y="20400"/>
                  <a:pt x="17713" y="20319"/>
                </a:cubicBezTo>
                <a:cubicBezTo>
                  <a:pt x="17678" y="20297"/>
                  <a:pt x="17563" y="20243"/>
                  <a:pt x="17528" y="20221"/>
                </a:cubicBezTo>
                <a:cubicBezTo>
                  <a:pt x="17505" y="20205"/>
                  <a:pt x="17320" y="20049"/>
                  <a:pt x="17297" y="20028"/>
                </a:cubicBezTo>
                <a:cubicBezTo>
                  <a:pt x="17470" y="19995"/>
                  <a:pt x="17505" y="19984"/>
                  <a:pt x="17470" y="19925"/>
                </a:cubicBezTo>
                <a:cubicBezTo>
                  <a:pt x="17424" y="19833"/>
                  <a:pt x="16420" y="17203"/>
                  <a:pt x="15993" y="15894"/>
                </a:cubicBezTo>
                <a:cubicBezTo>
                  <a:pt x="15946" y="15737"/>
                  <a:pt x="15887" y="15577"/>
                  <a:pt x="15841" y="15426"/>
                </a:cubicBezTo>
                <a:cubicBezTo>
                  <a:pt x="15748" y="15092"/>
                  <a:pt x="15737" y="14854"/>
                  <a:pt x="15552" y="14574"/>
                </a:cubicBezTo>
                <a:cubicBezTo>
                  <a:pt x="15355" y="14272"/>
                  <a:pt x="14117" y="12597"/>
                  <a:pt x="12903" y="11320"/>
                </a:cubicBezTo>
                <a:cubicBezTo>
                  <a:pt x="12429" y="10825"/>
                  <a:pt x="11839" y="10457"/>
                  <a:pt x="11758" y="9724"/>
                </a:cubicBezTo>
                <a:cubicBezTo>
                  <a:pt x="11723" y="9390"/>
                  <a:pt x="11853" y="9057"/>
                  <a:pt x="11899" y="8901"/>
                </a:cubicBezTo>
                <a:cubicBezTo>
                  <a:pt x="11968" y="8669"/>
                  <a:pt x="12105" y="8389"/>
                  <a:pt x="12105" y="8389"/>
                </a:cubicBezTo>
                <a:cubicBezTo>
                  <a:pt x="12105" y="8389"/>
                  <a:pt x="12119" y="8502"/>
                  <a:pt x="12361" y="8609"/>
                </a:cubicBezTo>
                <a:cubicBezTo>
                  <a:pt x="12604" y="8717"/>
                  <a:pt x="12602" y="8711"/>
                  <a:pt x="12914" y="8835"/>
                </a:cubicBezTo>
                <a:cubicBezTo>
                  <a:pt x="13619" y="9126"/>
                  <a:pt x="16360" y="9865"/>
                  <a:pt x="16383" y="9956"/>
                </a:cubicBezTo>
                <a:cubicBezTo>
                  <a:pt x="16406" y="10053"/>
                  <a:pt x="16708" y="10259"/>
                  <a:pt x="17055" y="10382"/>
                </a:cubicBezTo>
                <a:cubicBezTo>
                  <a:pt x="17402" y="10501"/>
                  <a:pt x="17517" y="10516"/>
                  <a:pt x="17586" y="10581"/>
                </a:cubicBezTo>
                <a:cubicBezTo>
                  <a:pt x="17667" y="10673"/>
                  <a:pt x="18153" y="10711"/>
                  <a:pt x="18280" y="10728"/>
                </a:cubicBezTo>
                <a:cubicBezTo>
                  <a:pt x="18557" y="10760"/>
                  <a:pt x="18893" y="10489"/>
                  <a:pt x="19089" y="10478"/>
                </a:cubicBezTo>
                <a:cubicBezTo>
                  <a:pt x="19216" y="10468"/>
                  <a:pt x="19355" y="10398"/>
                  <a:pt x="19378" y="10253"/>
                </a:cubicBezTo>
                <a:cubicBezTo>
                  <a:pt x="19390" y="10167"/>
                  <a:pt x="19391" y="10000"/>
                  <a:pt x="19194" y="9929"/>
                </a:cubicBezTo>
                <a:cubicBezTo>
                  <a:pt x="18986" y="9859"/>
                  <a:pt x="18638" y="9736"/>
                  <a:pt x="18395" y="9704"/>
                </a:cubicBezTo>
                <a:cubicBezTo>
                  <a:pt x="18176" y="9672"/>
                  <a:pt x="17865" y="9649"/>
                  <a:pt x="17391" y="9535"/>
                </a:cubicBezTo>
                <a:cubicBezTo>
                  <a:pt x="17021" y="9444"/>
                  <a:pt x="16892" y="9390"/>
                  <a:pt x="16556" y="9207"/>
                </a:cubicBezTo>
                <a:cubicBezTo>
                  <a:pt x="14406" y="8065"/>
                  <a:pt x="13599" y="7769"/>
                  <a:pt x="13333" y="7688"/>
                </a:cubicBezTo>
                <a:cubicBezTo>
                  <a:pt x="13148" y="7634"/>
                  <a:pt x="12939" y="7472"/>
                  <a:pt x="12766" y="7272"/>
                </a:cubicBezTo>
                <a:cubicBezTo>
                  <a:pt x="12766" y="7251"/>
                  <a:pt x="12905" y="6724"/>
                  <a:pt x="13113" y="6476"/>
                </a:cubicBezTo>
                <a:cubicBezTo>
                  <a:pt x="13217" y="6347"/>
                  <a:pt x="13263" y="6120"/>
                  <a:pt x="13229" y="6018"/>
                </a:cubicBezTo>
                <a:cubicBezTo>
                  <a:pt x="13171" y="5856"/>
                  <a:pt x="13090" y="5743"/>
                  <a:pt x="12871" y="5619"/>
                </a:cubicBezTo>
                <a:cubicBezTo>
                  <a:pt x="12408" y="5371"/>
                  <a:pt x="12024" y="5118"/>
                  <a:pt x="11527" y="4881"/>
                </a:cubicBezTo>
                <a:cubicBezTo>
                  <a:pt x="11469" y="4854"/>
                  <a:pt x="11145" y="4606"/>
                  <a:pt x="11064" y="4504"/>
                </a:cubicBezTo>
                <a:cubicBezTo>
                  <a:pt x="10925" y="4332"/>
                  <a:pt x="10871" y="4142"/>
                  <a:pt x="10558" y="4007"/>
                </a:cubicBezTo>
                <a:cubicBezTo>
                  <a:pt x="10512" y="3986"/>
                  <a:pt x="10430" y="3921"/>
                  <a:pt x="10407" y="3894"/>
                </a:cubicBezTo>
                <a:cubicBezTo>
                  <a:pt x="10326" y="3771"/>
                  <a:pt x="10428" y="3619"/>
                  <a:pt x="10486" y="3500"/>
                </a:cubicBezTo>
                <a:cubicBezTo>
                  <a:pt x="10579" y="3306"/>
                  <a:pt x="10637" y="3254"/>
                  <a:pt x="10880" y="3130"/>
                </a:cubicBezTo>
                <a:cubicBezTo>
                  <a:pt x="10938" y="3098"/>
                  <a:pt x="11076" y="3065"/>
                  <a:pt x="11285" y="3076"/>
                </a:cubicBezTo>
                <a:cubicBezTo>
                  <a:pt x="11666" y="3098"/>
                  <a:pt x="11746" y="3119"/>
                  <a:pt x="12105" y="3086"/>
                </a:cubicBezTo>
                <a:cubicBezTo>
                  <a:pt x="12440" y="3059"/>
                  <a:pt x="12463" y="2898"/>
                  <a:pt x="12452" y="2817"/>
                </a:cubicBezTo>
                <a:cubicBezTo>
                  <a:pt x="12417" y="2634"/>
                  <a:pt x="12764" y="2704"/>
                  <a:pt x="12567" y="2520"/>
                </a:cubicBezTo>
                <a:cubicBezTo>
                  <a:pt x="12544" y="2499"/>
                  <a:pt x="12776" y="2504"/>
                  <a:pt x="12730" y="2391"/>
                </a:cubicBezTo>
                <a:cubicBezTo>
                  <a:pt x="12672" y="2245"/>
                  <a:pt x="12707" y="2187"/>
                  <a:pt x="12846" y="2165"/>
                </a:cubicBezTo>
                <a:cubicBezTo>
                  <a:pt x="13123" y="2122"/>
                  <a:pt x="13159" y="1997"/>
                  <a:pt x="13055" y="1938"/>
                </a:cubicBezTo>
                <a:cubicBezTo>
                  <a:pt x="12963" y="1889"/>
                  <a:pt x="12891" y="1847"/>
                  <a:pt x="12799" y="1798"/>
                </a:cubicBezTo>
                <a:cubicBezTo>
                  <a:pt x="12729" y="1766"/>
                  <a:pt x="12674" y="1723"/>
                  <a:pt x="12650" y="1680"/>
                </a:cubicBezTo>
                <a:cubicBezTo>
                  <a:pt x="12569" y="1519"/>
                  <a:pt x="12663" y="1336"/>
                  <a:pt x="12640" y="1163"/>
                </a:cubicBezTo>
                <a:cubicBezTo>
                  <a:pt x="12593" y="808"/>
                  <a:pt x="12419" y="726"/>
                  <a:pt x="12246" y="554"/>
                </a:cubicBezTo>
                <a:cubicBezTo>
                  <a:pt x="12246" y="489"/>
                  <a:pt x="12223" y="397"/>
                  <a:pt x="12177" y="370"/>
                </a:cubicBezTo>
                <a:cubicBezTo>
                  <a:pt x="11853" y="155"/>
                  <a:pt x="11229" y="42"/>
                  <a:pt x="10674" y="15"/>
                </a:cubicBezTo>
                <a:cubicBezTo>
                  <a:pt x="10443" y="4"/>
                  <a:pt x="10164" y="-4"/>
                  <a:pt x="9897" y="1"/>
                </a:cubicBezTo>
                <a:close/>
              </a:path>
            </a:pathLst>
          </a:custGeom>
          <a:solidFill>
            <a:srgbClr val="FFFFFF"/>
          </a:solidFill>
          <a:ln w="12700">
            <a:solidFill>
              <a:srgbClr val="535353"/>
            </a:solidFill>
            <a:miter/>
          </a:ln>
        </p:spPr>
        <p:txBody>
          <a:bodyPr lIns="45719" rIns="45719" anchor="ctr"/>
          <a:lstStyle/>
          <a:p>
            <a:pPr/>
          </a:p>
        </p:txBody>
      </p:sp>
      <p:sp>
        <p:nvSpPr>
          <p:cNvPr id="221" name="Man Walking"/>
          <p:cNvSpPr/>
          <p:nvPr/>
        </p:nvSpPr>
        <p:spPr>
          <a:xfrm>
            <a:off x="7630737" y="4873121"/>
            <a:ext cx="689727" cy="1531358"/>
          </a:xfrm>
          <a:custGeom>
            <a:avLst/>
            <a:gdLst/>
            <a:ahLst/>
            <a:cxnLst>
              <a:cxn ang="0">
                <a:pos x="wd2" y="hd2"/>
              </a:cxn>
              <a:cxn ang="5400000">
                <a:pos x="wd2" y="hd2"/>
              </a:cxn>
              <a:cxn ang="10800000">
                <a:pos x="wd2" y="hd2"/>
              </a:cxn>
              <a:cxn ang="16200000">
                <a:pos x="wd2" y="hd2"/>
              </a:cxn>
            </a:cxnLst>
            <a:rect l="0" t="0" r="r" b="b"/>
            <a:pathLst>
              <a:path w="21090" h="21577" fill="norm" stroke="1" extrusionOk="0">
                <a:moveTo>
                  <a:pt x="9311" y="0"/>
                </a:moveTo>
                <a:cubicBezTo>
                  <a:pt x="9114" y="1"/>
                  <a:pt x="8985" y="9"/>
                  <a:pt x="8973" y="10"/>
                </a:cubicBezTo>
                <a:cubicBezTo>
                  <a:pt x="7445" y="183"/>
                  <a:pt x="6460" y="741"/>
                  <a:pt x="6483" y="1401"/>
                </a:cubicBezTo>
                <a:cubicBezTo>
                  <a:pt x="6495" y="1769"/>
                  <a:pt x="6599" y="1889"/>
                  <a:pt x="6858" y="2154"/>
                </a:cubicBezTo>
                <a:cubicBezTo>
                  <a:pt x="7022" y="2322"/>
                  <a:pt x="7458" y="2603"/>
                  <a:pt x="7493" y="2652"/>
                </a:cubicBezTo>
                <a:cubicBezTo>
                  <a:pt x="7599" y="2798"/>
                  <a:pt x="7669" y="2821"/>
                  <a:pt x="7445" y="2983"/>
                </a:cubicBezTo>
                <a:cubicBezTo>
                  <a:pt x="7422" y="2999"/>
                  <a:pt x="7001" y="3037"/>
                  <a:pt x="7001" y="3048"/>
                </a:cubicBezTo>
                <a:lnTo>
                  <a:pt x="6766" y="3232"/>
                </a:lnTo>
                <a:cubicBezTo>
                  <a:pt x="4463" y="3887"/>
                  <a:pt x="4709" y="3850"/>
                  <a:pt x="4016" y="4797"/>
                </a:cubicBezTo>
                <a:cubicBezTo>
                  <a:pt x="3745" y="5171"/>
                  <a:pt x="2912" y="6761"/>
                  <a:pt x="2653" y="6821"/>
                </a:cubicBezTo>
                <a:cubicBezTo>
                  <a:pt x="2418" y="6870"/>
                  <a:pt x="2371" y="6957"/>
                  <a:pt x="2359" y="7033"/>
                </a:cubicBezTo>
                <a:cubicBezTo>
                  <a:pt x="2324" y="7303"/>
                  <a:pt x="2193" y="7440"/>
                  <a:pt x="2264" y="7640"/>
                </a:cubicBezTo>
                <a:cubicBezTo>
                  <a:pt x="2287" y="7721"/>
                  <a:pt x="2334" y="7759"/>
                  <a:pt x="2451" y="7780"/>
                </a:cubicBezTo>
                <a:cubicBezTo>
                  <a:pt x="2204" y="8885"/>
                  <a:pt x="2428" y="9838"/>
                  <a:pt x="2323" y="10407"/>
                </a:cubicBezTo>
                <a:cubicBezTo>
                  <a:pt x="2311" y="10472"/>
                  <a:pt x="2254" y="10537"/>
                  <a:pt x="2172" y="10591"/>
                </a:cubicBezTo>
                <a:cubicBezTo>
                  <a:pt x="1761" y="10840"/>
                  <a:pt x="1618" y="11051"/>
                  <a:pt x="1559" y="11484"/>
                </a:cubicBezTo>
                <a:cubicBezTo>
                  <a:pt x="1524" y="11734"/>
                  <a:pt x="1853" y="11734"/>
                  <a:pt x="1794" y="11864"/>
                </a:cubicBezTo>
                <a:cubicBezTo>
                  <a:pt x="1735" y="11993"/>
                  <a:pt x="1875" y="12063"/>
                  <a:pt x="1981" y="12144"/>
                </a:cubicBezTo>
                <a:cubicBezTo>
                  <a:pt x="2016" y="12177"/>
                  <a:pt x="2066" y="12188"/>
                  <a:pt x="2113" y="12193"/>
                </a:cubicBezTo>
                <a:cubicBezTo>
                  <a:pt x="2207" y="12204"/>
                  <a:pt x="2312" y="12225"/>
                  <a:pt x="2370" y="12258"/>
                </a:cubicBezTo>
                <a:cubicBezTo>
                  <a:pt x="2441" y="12296"/>
                  <a:pt x="2535" y="12333"/>
                  <a:pt x="2664" y="12344"/>
                </a:cubicBezTo>
                <a:cubicBezTo>
                  <a:pt x="2911" y="12371"/>
                  <a:pt x="3123" y="12019"/>
                  <a:pt x="3123" y="12019"/>
                </a:cubicBezTo>
                <a:cubicBezTo>
                  <a:pt x="3170" y="12165"/>
                  <a:pt x="3698" y="12215"/>
                  <a:pt x="3663" y="12090"/>
                </a:cubicBezTo>
                <a:cubicBezTo>
                  <a:pt x="3569" y="11830"/>
                  <a:pt x="3908" y="11684"/>
                  <a:pt x="4038" y="11224"/>
                </a:cubicBezTo>
                <a:cubicBezTo>
                  <a:pt x="4108" y="10980"/>
                  <a:pt x="3981" y="10764"/>
                  <a:pt x="3828" y="10596"/>
                </a:cubicBezTo>
                <a:cubicBezTo>
                  <a:pt x="3958" y="9990"/>
                  <a:pt x="4627" y="8326"/>
                  <a:pt x="4827" y="8012"/>
                </a:cubicBezTo>
                <a:cubicBezTo>
                  <a:pt x="4992" y="8001"/>
                  <a:pt x="4969" y="7915"/>
                  <a:pt x="5051" y="7764"/>
                </a:cubicBezTo>
                <a:cubicBezTo>
                  <a:pt x="5086" y="7693"/>
                  <a:pt x="5238" y="8680"/>
                  <a:pt x="5308" y="9671"/>
                </a:cubicBezTo>
                <a:cubicBezTo>
                  <a:pt x="5344" y="10147"/>
                  <a:pt x="4428" y="10775"/>
                  <a:pt x="5521" y="11652"/>
                </a:cubicBezTo>
                <a:cubicBezTo>
                  <a:pt x="5651" y="11755"/>
                  <a:pt x="5695" y="11868"/>
                  <a:pt x="5672" y="11982"/>
                </a:cubicBezTo>
                <a:cubicBezTo>
                  <a:pt x="5284" y="13693"/>
                  <a:pt x="5131" y="15063"/>
                  <a:pt x="4967" y="15551"/>
                </a:cubicBezTo>
                <a:cubicBezTo>
                  <a:pt x="4920" y="15686"/>
                  <a:pt x="4743" y="16071"/>
                  <a:pt x="4614" y="16195"/>
                </a:cubicBezTo>
                <a:cubicBezTo>
                  <a:pt x="4285" y="16417"/>
                  <a:pt x="3876" y="16752"/>
                  <a:pt x="3876" y="16757"/>
                </a:cubicBezTo>
                <a:cubicBezTo>
                  <a:pt x="2971" y="17504"/>
                  <a:pt x="2266" y="18382"/>
                  <a:pt x="1761" y="18972"/>
                </a:cubicBezTo>
                <a:lnTo>
                  <a:pt x="1148" y="19573"/>
                </a:lnTo>
                <a:cubicBezTo>
                  <a:pt x="1136" y="19584"/>
                  <a:pt x="1137" y="19596"/>
                  <a:pt x="1126" y="19607"/>
                </a:cubicBezTo>
                <a:cubicBezTo>
                  <a:pt x="1067" y="19655"/>
                  <a:pt x="1090" y="19692"/>
                  <a:pt x="1019" y="19789"/>
                </a:cubicBezTo>
                <a:cubicBezTo>
                  <a:pt x="949" y="19887"/>
                  <a:pt x="-369" y="20554"/>
                  <a:pt x="101" y="20744"/>
                </a:cubicBezTo>
                <a:cubicBezTo>
                  <a:pt x="1076" y="21134"/>
                  <a:pt x="1137" y="20993"/>
                  <a:pt x="1948" y="21285"/>
                </a:cubicBezTo>
                <a:cubicBezTo>
                  <a:pt x="2618" y="21529"/>
                  <a:pt x="3157" y="21523"/>
                  <a:pt x="3733" y="21544"/>
                </a:cubicBezTo>
                <a:lnTo>
                  <a:pt x="6201" y="21539"/>
                </a:lnTo>
                <a:cubicBezTo>
                  <a:pt x="6424" y="21539"/>
                  <a:pt x="6495" y="21458"/>
                  <a:pt x="6483" y="21355"/>
                </a:cubicBezTo>
                <a:cubicBezTo>
                  <a:pt x="6483" y="21257"/>
                  <a:pt x="6273" y="21138"/>
                  <a:pt x="6109" y="21106"/>
                </a:cubicBezTo>
                <a:cubicBezTo>
                  <a:pt x="5886" y="21068"/>
                  <a:pt x="5778" y="21068"/>
                  <a:pt x="5543" y="21057"/>
                </a:cubicBezTo>
                <a:cubicBezTo>
                  <a:pt x="5214" y="21046"/>
                  <a:pt x="4909" y="20970"/>
                  <a:pt x="4721" y="20845"/>
                </a:cubicBezTo>
                <a:cubicBezTo>
                  <a:pt x="4415" y="20656"/>
                  <a:pt x="3991" y="20375"/>
                  <a:pt x="3792" y="20240"/>
                </a:cubicBezTo>
                <a:cubicBezTo>
                  <a:pt x="4015" y="20245"/>
                  <a:pt x="4214" y="20239"/>
                  <a:pt x="4214" y="20223"/>
                </a:cubicBezTo>
                <a:cubicBezTo>
                  <a:pt x="4226" y="20174"/>
                  <a:pt x="4437" y="19968"/>
                  <a:pt x="5095" y="19329"/>
                </a:cubicBezTo>
                <a:cubicBezTo>
                  <a:pt x="5225" y="19199"/>
                  <a:pt x="5366" y="19076"/>
                  <a:pt x="5496" y="18962"/>
                </a:cubicBezTo>
                <a:cubicBezTo>
                  <a:pt x="6024" y="18556"/>
                  <a:pt x="6624" y="18084"/>
                  <a:pt x="6895" y="17835"/>
                </a:cubicBezTo>
                <a:cubicBezTo>
                  <a:pt x="7506" y="17288"/>
                  <a:pt x="8174" y="16817"/>
                  <a:pt x="8444" y="16346"/>
                </a:cubicBezTo>
                <a:cubicBezTo>
                  <a:pt x="8750" y="15810"/>
                  <a:pt x="9539" y="14532"/>
                  <a:pt x="9539" y="14532"/>
                </a:cubicBezTo>
                <a:cubicBezTo>
                  <a:pt x="9503" y="14581"/>
                  <a:pt x="10091" y="14960"/>
                  <a:pt x="10479" y="15317"/>
                </a:cubicBezTo>
                <a:cubicBezTo>
                  <a:pt x="10620" y="15442"/>
                  <a:pt x="10891" y="15945"/>
                  <a:pt x="10938" y="16080"/>
                </a:cubicBezTo>
                <a:cubicBezTo>
                  <a:pt x="11079" y="16432"/>
                  <a:pt x="11360" y="17137"/>
                  <a:pt x="11536" y="17375"/>
                </a:cubicBezTo>
                <a:cubicBezTo>
                  <a:pt x="11948" y="17949"/>
                  <a:pt x="12675" y="18865"/>
                  <a:pt x="13310" y="19531"/>
                </a:cubicBezTo>
                <a:lnTo>
                  <a:pt x="14052" y="20424"/>
                </a:lnTo>
                <a:cubicBezTo>
                  <a:pt x="14111" y="20489"/>
                  <a:pt x="14238" y="20532"/>
                  <a:pt x="14379" y="20532"/>
                </a:cubicBezTo>
                <a:cubicBezTo>
                  <a:pt x="14379" y="20868"/>
                  <a:pt x="14426" y="21598"/>
                  <a:pt x="14896" y="21576"/>
                </a:cubicBezTo>
                <a:cubicBezTo>
                  <a:pt x="16694" y="21495"/>
                  <a:pt x="15061" y="21469"/>
                  <a:pt x="17305" y="21485"/>
                </a:cubicBezTo>
                <a:cubicBezTo>
                  <a:pt x="18528" y="21490"/>
                  <a:pt x="19810" y="21236"/>
                  <a:pt x="20574" y="20911"/>
                </a:cubicBezTo>
                <a:cubicBezTo>
                  <a:pt x="20785" y="20819"/>
                  <a:pt x="20914" y="20764"/>
                  <a:pt x="21055" y="20678"/>
                </a:cubicBezTo>
                <a:cubicBezTo>
                  <a:pt x="21231" y="20548"/>
                  <a:pt x="20726" y="20369"/>
                  <a:pt x="20104" y="20439"/>
                </a:cubicBezTo>
                <a:cubicBezTo>
                  <a:pt x="19058" y="20558"/>
                  <a:pt x="18398" y="20472"/>
                  <a:pt x="18080" y="20407"/>
                </a:cubicBezTo>
                <a:cubicBezTo>
                  <a:pt x="17963" y="20380"/>
                  <a:pt x="17858" y="20342"/>
                  <a:pt x="17775" y="20299"/>
                </a:cubicBezTo>
                <a:cubicBezTo>
                  <a:pt x="17611" y="20207"/>
                  <a:pt x="17376" y="20110"/>
                  <a:pt x="17247" y="20050"/>
                </a:cubicBezTo>
                <a:cubicBezTo>
                  <a:pt x="17399" y="20023"/>
                  <a:pt x="17516" y="19996"/>
                  <a:pt x="17493" y="19974"/>
                </a:cubicBezTo>
                <a:cubicBezTo>
                  <a:pt x="17446" y="19931"/>
                  <a:pt x="17083" y="19477"/>
                  <a:pt x="16589" y="18822"/>
                </a:cubicBezTo>
                <a:cubicBezTo>
                  <a:pt x="16354" y="18480"/>
                  <a:pt x="16131" y="18155"/>
                  <a:pt x="16002" y="17960"/>
                </a:cubicBezTo>
                <a:cubicBezTo>
                  <a:pt x="15120" y="16634"/>
                  <a:pt x="14861" y="15788"/>
                  <a:pt x="14720" y="15133"/>
                </a:cubicBezTo>
                <a:cubicBezTo>
                  <a:pt x="14603" y="14575"/>
                  <a:pt x="14133" y="14358"/>
                  <a:pt x="13721" y="13617"/>
                </a:cubicBezTo>
                <a:lnTo>
                  <a:pt x="12076" y="11224"/>
                </a:lnTo>
                <a:cubicBezTo>
                  <a:pt x="11970" y="11013"/>
                  <a:pt x="12194" y="10904"/>
                  <a:pt x="12194" y="10693"/>
                </a:cubicBezTo>
                <a:cubicBezTo>
                  <a:pt x="12182" y="10211"/>
                  <a:pt x="12077" y="9323"/>
                  <a:pt x="12300" y="8852"/>
                </a:cubicBezTo>
                <a:cubicBezTo>
                  <a:pt x="13464" y="9268"/>
                  <a:pt x="15720" y="9556"/>
                  <a:pt x="15825" y="9632"/>
                </a:cubicBezTo>
                <a:cubicBezTo>
                  <a:pt x="16119" y="9827"/>
                  <a:pt x="16543" y="9973"/>
                  <a:pt x="17048" y="10055"/>
                </a:cubicBezTo>
                <a:cubicBezTo>
                  <a:pt x="17272" y="10087"/>
                  <a:pt x="17377" y="10158"/>
                  <a:pt x="17471" y="10212"/>
                </a:cubicBezTo>
                <a:lnTo>
                  <a:pt x="17647" y="10298"/>
                </a:lnTo>
                <a:cubicBezTo>
                  <a:pt x="17776" y="10331"/>
                  <a:pt x="18023" y="10346"/>
                  <a:pt x="18411" y="10205"/>
                </a:cubicBezTo>
                <a:lnTo>
                  <a:pt x="18716" y="10082"/>
                </a:lnTo>
                <a:cubicBezTo>
                  <a:pt x="18810" y="10038"/>
                  <a:pt x="18929" y="9935"/>
                  <a:pt x="18859" y="9875"/>
                </a:cubicBezTo>
                <a:lnTo>
                  <a:pt x="18940" y="9757"/>
                </a:lnTo>
                <a:cubicBezTo>
                  <a:pt x="19022" y="9703"/>
                  <a:pt x="19012" y="9626"/>
                  <a:pt x="18918" y="9577"/>
                </a:cubicBezTo>
                <a:cubicBezTo>
                  <a:pt x="18682" y="9448"/>
                  <a:pt x="18398" y="9340"/>
                  <a:pt x="18139" y="9242"/>
                </a:cubicBezTo>
                <a:cubicBezTo>
                  <a:pt x="18021" y="9199"/>
                  <a:pt x="17858" y="9171"/>
                  <a:pt x="17706" y="9176"/>
                </a:cubicBezTo>
                <a:lnTo>
                  <a:pt x="17401" y="9139"/>
                </a:lnTo>
                <a:cubicBezTo>
                  <a:pt x="17307" y="9128"/>
                  <a:pt x="17202" y="9123"/>
                  <a:pt x="17096" y="9117"/>
                </a:cubicBezTo>
                <a:cubicBezTo>
                  <a:pt x="16802" y="9112"/>
                  <a:pt x="16014" y="9031"/>
                  <a:pt x="14992" y="8381"/>
                </a:cubicBezTo>
                <a:cubicBezTo>
                  <a:pt x="14522" y="8083"/>
                  <a:pt x="13840" y="7818"/>
                  <a:pt x="13299" y="7596"/>
                </a:cubicBezTo>
                <a:cubicBezTo>
                  <a:pt x="13323" y="7536"/>
                  <a:pt x="13336" y="7439"/>
                  <a:pt x="13218" y="7352"/>
                </a:cubicBezTo>
                <a:cubicBezTo>
                  <a:pt x="13077" y="7244"/>
                  <a:pt x="12816" y="7211"/>
                  <a:pt x="12557" y="7060"/>
                </a:cubicBezTo>
                <a:cubicBezTo>
                  <a:pt x="12263" y="6253"/>
                  <a:pt x="12454" y="6193"/>
                  <a:pt x="12348" y="5711"/>
                </a:cubicBezTo>
                <a:cubicBezTo>
                  <a:pt x="12148" y="4774"/>
                  <a:pt x="11476" y="4428"/>
                  <a:pt x="11030" y="4059"/>
                </a:cubicBezTo>
                <a:cubicBezTo>
                  <a:pt x="11030" y="4059"/>
                  <a:pt x="11149" y="3973"/>
                  <a:pt x="11055" y="3924"/>
                </a:cubicBezTo>
                <a:cubicBezTo>
                  <a:pt x="10985" y="3892"/>
                  <a:pt x="10314" y="3648"/>
                  <a:pt x="10302" y="3648"/>
                </a:cubicBezTo>
                <a:cubicBezTo>
                  <a:pt x="10091" y="3589"/>
                  <a:pt x="10479" y="3437"/>
                  <a:pt x="10596" y="3318"/>
                </a:cubicBezTo>
                <a:cubicBezTo>
                  <a:pt x="10737" y="3183"/>
                  <a:pt x="10865" y="3150"/>
                  <a:pt x="11500" y="3166"/>
                </a:cubicBezTo>
                <a:cubicBezTo>
                  <a:pt x="11887" y="3171"/>
                  <a:pt x="12064" y="3096"/>
                  <a:pt x="12028" y="2939"/>
                </a:cubicBezTo>
                <a:cubicBezTo>
                  <a:pt x="11993" y="2733"/>
                  <a:pt x="12360" y="2765"/>
                  <a:pt x="12219" y="2597"/>
                </a:cubicBezTo>
                <a:cubicBezTo>
                  <a:pt x="12208" y="2581"/>
                  <a:pt x="12299" y="2534"/>
                  <a:pt x="12311" y="2523"/>
                </a:cubicBezTo>
                <a:cubicBezTo>
                  <a:pt x="12417" y="2458"/>
                  <a:pt x="12228" y="2382"/>
                  <a:pt x="12322" y="2262"/>
                </a:cubicBezTo>
                <a:cubicBezTo>
                  <a:pt x="12381" y="2192"/>
                  <a:pt x="12676" y="2187"/>
                  <a:pt x="12653" y="2041"/>
                </a:cubicBezTo>
                <a:cubicBezTo>
                  <a:pt x="12617" y="1851"/>
                  <a:pt x="11899" y="1787"/>
                  <a:pt x="12087" y="1548"/>
                </a:cubicBezTo>
                <a:cubicBezTo>
                  <a:pt x="12334" y="1245"/>
                  <a:pt x="11984" y="909"/>
                  <a:pt x="11984" y="909"/>
                </a:cubicBezTo>
                <a:cubicBezTo>
                  <a:pt x="12231" y="817"/>
                  <a:pt x="12193" y="763"/>
                  <a:pt x="11793" y="498"/>
                </a:cubicBezTo>
                <a:cubicBezTo>
                  <a:pt x="11124" y="55"/>
                  <a:pt x="9901" y="-2"/>
                  <a:pt x="9311" y="0"/>
                </a:cubicBezTo>
                <a:close/>
              </a:path>
            </a:pathLst>
          </a:custGeom>
          <a:solidFill>
            <a:srgbClr val="FFFFFF"/>
          </a:solidFill>
          <a:ln w="12700">
            <a:solidFill>
              <a:srgbClr val="535353"/>
            </a:solidFill>
            <a:miter/>
          </a:ln>
        </p:spPr>
        <p:txBody>
          <a:bodyPr lIns="45719" rIns="45719" anchor="ctr"/>
          <a:lstStyle/>
          <a:p>
            <a:pP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19"/>
                                        </p:tgtEl>
                                        <p:attrNameLst>
                                          <p:attrName>style.visibility</p:attrName>
                                        </p:attrNameLst>
                                      </p:cBhvr>
                                      <p:to>
                                        <p:strVal val="visible"/>
                                      </p:to>
                                    </p:set>
                                    <p:anim calcmode="lin" valueType="num">
                                      <p:cBhvr>
                                        <p:cTn id="7" dur="2500" fill="hold"/>
                                        <p:tgtEl>
                                          <p:spTgt spid="219"/>
                                        </p:tgtEl>
                                        <p:attrNameLst>
                                          <p:attrName>ppt_w</p:attrName>
                                        </p:attrNameLst>
                                      </p:cBhvr>
                                      <p:tavLst>
                                        <p:tav tm="0">
                                          <p:val>
                                            <p:fltVal val="0"/>
                                          </p:val>
                                        </p:tav>
                                        <p:tav tm="100000">
                                          <p:val>
                                            <p:strVal val="#ppt_w"/>
                                          </p:val>
                                        </p:tav>
                                      </p:tavLst>
                                    </p:anim>
                                    <p:anim calcmode="lin" valueType="num">
                                      <p:cBhvr>
                                        <p:cTn id="8" dur="2500" fill="hold"/>
                                        <p:tgtEl>
                                          <p:spTgt spid="21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mph" nodeType="clickEffect" presetSubtype="0" presetID="35" grpId="2" repeatCount="2000" fill="hold">
                                  <p:stCondLst>
                                    <p:cond delay="0"/>
                                  </p:stCondLst>
                                  <p:childTnLst>
                                    <p:anim calcmode="discrete" valueType="str">
                                      <p:cBhvr>
                                        <p:cTn id="12" dur="1500" fill="hold"/>
                                        <p:tgtEl>
                                          <p:spTgt spid="221"/>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Class="emph" nodeType="clickEffect" presetSubtype="0" presetID="35" grpId="3" repeatCount="2000" fill="hold">
                                  <p:stCondLst>
                                    <p:cond delay="0"/>
                                  </p:stCondLst>
                                  <p:childTnLst>
                                    <p:anim calcmode="discrete" valueType="str">
                                      <p:cBhvr>
                                        <p:cTn id="16" dur="1500" fill="hold"/>
                                        <p:tgtEl>
                                          <p:spTgt spid="22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0" grpId="3"/>
      <p:bldP build="whole" bldLvl="1" animBg="1" rev="0" advAuto="0" spid="219" grpId="1"/>
      <p:bldP build="whole" bldLvl="1" animBg="1" rev="0" advAuto="0" spid="221" grpId="2"/>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24" name="Састављање речи од задатих слова…"/>
          <p:cNvSpPr txBox="1"/>
          <p:nvPr/>
        </p:nvSpPr>
        <p:spPr>
          <a:xfrm>
            <a:off x="454173" y="1631875"/>
            <a:ext cx="11283654" cy="40514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48055">
              <a:defRPr sz="3136">
                <a:uFill>
                  <a:solidFill>
                    <a:srgbClr val="000000"/>
                  </a:solidFill>
                </a:uFill>
              </a:defRPr>
            </a:pPr>
            <a:r>
              <a:rPr b="1">
                <a:latin typeface="Times New Roman"/>
                <a:ea typeface="Times New Roman"/>
                <a:cs typeface="Times New Roman"/>
                <a:sym typeface="Times New Roman"/>
              </a:rPr>
              <a:t>Састављање речи од задатих слова </a:t>
            </a:r>
            <a:endParaRPr b="1">
              <a:latin typeface="Times New Roman"/>
              <a:ea typeface="Times New Roman"/>
              <a:cs typeface="Times New Roman"/>
              <a:sym typeface="Times New Roman"/>
            </a:endParaRPr>
          </a:p>
          <a:p>
            <a:pPr algn="just" defTabSz="448055">
              <a:defRPr b="1" sz="3136">
                <a:uFill>
                  <a:solidFill>
                    <a:srgbClr val="000000"/>
                  </a:solidFill>
                </a:uFill>
                <a:latin typeface="Times New Roman"/>
                <a:ea typeface="Times New Roman"/>
                <a:cs typeface="Times New Roman"/>
                <a:sym typeface="Times New Roman"/>
              </a:defRPr>
            </a:pPr>
          </a:p>
          <a:p>
            <a:pPr algn="just" defTabSz="448055">
              <a:lnSpc>
                <a:spcPct val="120000"/>
              </a:lnSpc>
              <a:defRPr sz="3136">
                <a:uFill>
                  <a:solidFill>
                    <a:srgbClr val="000000"/>
                  </a:solidFill>
                </a:uFill>
              </a:defRPr>
            </a:pPr>
            <a:r>
              <a:rPr>
                <a:latin typeface="Times New Roman"/>
                <a:ea typeface="Times New Roman"/>
                <a:cs typeface="Times New Roman"/>
                <a:sym typeface="Times New Roman"/>
              </a:rPr>
              <a:t>На табли се напишу разна слова без икаквог реда. а ученици комбиновањем слова састављају реч која нешто значи. Саставите, на пример, речи од следећих слова: А, Г, Д, Р. или, саставите што више речи комбиновањем слова од речи ЛОКОМОТИВА.</a:t>
            </a:r>
            <a:endParaRPr b="1">
              <a:latin typeface="Times New Roman"/>
              <a:ea typeface="Times New Roman"/>
              <a:cs typeface="Times New Roman"/>
              <a:sym typeface="Times New Roman"/>
            </a:endParaRPr>
          </a:p>
        </p:txBody>
      </p:sp>
      <p:sp>
        <p:nvSpPr>
          <p:cNvPr id="225" name="Steam Engine"/>
          <p:cNvSpPr/>
          <p:nvPr/>
        </p:nvSpPr>
        <p:spPr>
          <a:xfrm>
            <a:off x="7715851" y="5377713"/>
            <a:ext cx="3315650" cy="769058"/>
          </a:xfrm>
          <a:custGeom>
            <a:avLst/>
            <a:gdLst/>
            <a:ahLst/>
            <a:cxnLst>
              <a:cxn ang="0">
                <a:pos x="wd2" y="hd2"/>
              </a:cxn>
              <a:cxn ang="5400000">
                <a:pos x="wd2" y="hd2"/>
              </a:cxn>
              <a:cxn ang="10800000">
                <a:pos x="wd2" y="hd2"/>
              </a:cxn>
              <a:cxn ang="16200000">
                <a:pos x="wd2" y="hd2"/>
              </a:cxn>
            </a:cxnLst>
            <a:rect l="0" t="0" r="r" b="b"/>
            <a:pathLst>
              <a:path w="21592" h="21503" fill="norm" stroke="1" extrusionOk="0">
                <a:moveTo>
                  <a:pt x="18421" y="0"/>
                </a:moveTo>
                <a:cubicBezTo>
                  <a:pt x="18395" y="0"/>
                  <a:pt x="18378" y="74"/>
                  <a:pt x="18378" y="186"/>
                </a:cubicBezTo>
                <a:lnTo>
                  <a:pt x="18378" y="3672"/>
                </a:lnTo>
                <a:cubicBezTo>
                  <a:pt x="18378" y="3783"/>
                  <a:pt x="18361" y="3858"/>
                  <a:pt x="18335" y="3858"/>
                </a:cubicBezTo>
                <a:lnTo>
                  <a:pt x="17511" y="3858"/>
                </a:lnTo>
                <a:cubicBezTo>
                  <a:pt x="17485" y="3858"/>
                  <a:pt x="17467" y="3783"/>
                  <a:pt x="17467" y="3672"/>
                </a:cubicBezTo>
                <a:lnTo>
                  <a:pt x="17467" y="1996"/>
                </a:lnTo>
                <a:cubicBezTo>
                  <a:pt x="17467" y="1884"/>
                  <a:pt x="17450" y="1810"/>
                  <a:pt x="17424" y="1810"/>
                </a:cubicBezTo>
                <a:lnTo>
                  <a:pt x="16613" y="1810"/>
                </a:lnTo>
                <a:cubicBezTo>
                  <a:pt x="16587" y="1810"/>
                  <a:pt x="16570" y="1884"/>
                  <a:pt x="16570" y="1996"/>
                </a:cubicBezTo>
                <a:lnTo>
                  <a:pt x="16570" y="3672"/>
                </a:lnTo>
                <a:cubicBezTo>
                  <a:pt x="16570" y="3783"/>
                  <a:pt x="16553" y="3858"/>
                  <a:pt x="16527" y="3858"/>
                </a:cubicBezTo>
                <a:lnTo>
                  <a:pt x="15920" y="3858"/>
                </a:lnTo>
                <a:cubicBezTo>
                  <a:pt x="15894" y="3858"/>
                  <a:pt x="15876" y="3783"/>
                  <a:pt x="15876" y="3672"/>
                </a:cubicBezTo>
                <a:lnTo>
                  <a:pt x="15876" y="1996"/>
                </a:lnTo>
                <a:cubicBezTo>
                  <a:pt x="15876" y="1884"/>
                  <a:pt x="15859" y="1810"/>
                  <a:pt x="15833" y="1810"/>
                </a:cubicBezTo>
                <a:lnTo>
                  <a:pt x="15022" y="1810"/>
                </a:lnTo>
                <a:cubicBezTo>
                  <a:pt x="14996" y="1810"/>
                  <a:pt x="14979" y="1884"/>
                  <a:pt x="14979" y="1996"/>
                </a:cubicBezTo>
                <a:lnTo>
                  <a:pt x="14979" y="3672"/>
                </a:lnTo>
                <a:cubicBezTo>
                  <a:pt x="14979" y="3783"/>
                  <a:pt x="14962" y="3858"/>
                  <a:pt x="14936" y="3858"/>
                </a:cubicBezTo>
                <a:lnTo>
                  <a:pt x="12269" y="3858"/>
                </a:lnTo>
                <a:cubicBezTo>
                  <a:pt x="12243" y="3858"/>
                  <a:pt x="12225" y="3783"/>
                  <a:pt x="12225" y="3672"/>
                </a:cubicBezTo>
                <a:lnTo>
                  <a:pt x="12225" y="1996"/>
                </a:lnTo>
                <a:cubicBezTo>
                  <a:pt x="12225" y="1884"/>
                  <a:pt x="12208" y="1810"/>
                  <a:pt x="12182" y="1810"/>
                </a:cubicBezTo>
                <a:lnTo>
                  <a:pt x="9172" y="1810"/>
                </a:lnTo>
                <a:cubicBezTo>
                  <a:pt x="9146" y="1810"/>
                  <a:pt x="9129" y="1884"/>
                  <a:pt x="9129" y="1996"/>
                </a:cubicBezTo>
                <a:lnTo>
                  <a:pt x="9129" y="5365"/>
                </a:lnTo>
                <a:cubicBezTo>
                  <a:pt x="9129" y="5477"/>
                  <a:pt x="9146" y="5551"/>
                  <a:pt x="9172" y="5551"/>
                </a:cubicBezTo>
                <a:lnTo>
                  <a:pt x="9415" y="5551"/>
                </a:lnTo>
                <a:cubicBezTo>
                  <a:pt x="9436" y="5551"/>
                  <a:pt x="9458" y="5645"/>
                  <a:pt x="9458" y="5720"/>
                </a:cubicBezTo>
                <a:lnTo>
                  <a:pt x="9458" y="13575"/>
                </a:lnTo>
                <a:cubicBezTo>
                  <a:pt x="9458" y="13687"/>
                  <a:pt x="9475" y="13761"/>
                  <a:pt x="9501" y="13761"/>
                </a:cubicBezTo>
                <a:lnTo>
                  <a:pt x="20664" y="13761"/>
                </a:lnTo>
                <a:cubicBezTo>
                  <a:pt x="20686" y="13761"/>
                  <a:pt x="20699" y="13667"/>
                  <a:pt x="20686" y="13592"/>
                </a:cubicBezTo>
                <a:lnTo>
                  <a:pt x="20378" y="11637"/>
                </a:lnTo>
                <a:cubicBezTo>
                  <a:pt x="20356" y="11507"/>
                  <a:pt x="20343" y="11339"/>
                  <a:pt x="20343" y="11172"/>
                </a:cubicBezTo>
                <a:lnTo>
                  <a:pt x="20343" y="9682"/>
                </a:lnTo>
                <a:cubicBezTo>
                  <a:pt x="20343" y="9571"/>
                  <a:pt x="20360" y="9496"/>
                  <a:pt x="20386" y="9496"/>
                </a:cubicBezTo>
                <a:lnTo>
                  <a:pt x="20573" y="9496"/>
                </a:lnTo>
                <a:cubicBezTo>
                  <a:pt x="20599" y="9496"/>
                  <a:pt x="20617" y="9422"/>
                  <a:pt x="20617" y="9310"/>
                </a:cubicBezTo>
                <a:lnTo>
                  <a:pt x="20617" y="5830"/>
                </a:lnTo>
                <a:cubicBezTo>
                  <a:pt x="20617" y="5719"/>
                  <a:pt x="20599" y="5644"/>
                  <a:pt x="20573" y="5644"/>
                </a:cubicBezTo>
                <a:lnTo>
                  <a:pt x="20386" y="5644"/>
                </a:lnTo>
                <a:cubicBezTo>
                  <a:pt x="20360" y="5644"/>
                  <a:pt x="20343" y="5570"/>
                  <a:pt x="20343" y="5458"/>
                </a:cubicBezTo>
                <a:lnTo>
                  <a:pt x="20343" y="4044"/>
                </a:lnTo>
                <a:cubicBezTo>
                  <a:pt x="20343" y="3932"/>
                  <a:pt x="20326" y="3858"/>
                  <a:pt x="20300" y="3858"/>
                </a:cubicBezTo>
                <a:lnTo>
                  <a:pt x="19320" y="3858"/>
                </a:lnTo>
                <a:cubicBezTo>
                  <a:pt x="19294" y="3858"/>
                  <a:pt x="19276" y="3783"/>
                  <a:pt x="19276" y="3672"/>
                </a:cubicBezTo>
                <a:lnTo>
                  <a:pt x="19276" y="186"/>
                </a:lnTo>
                <a:cubicBezTo>
                  <a:pt x="19276" y="74"/>
                  <a:pt x="19259" y="0"/>
                  <a:pt x="19233" y="0"/>
                </a:cubicBezTo>
                <a:lnTo>
                  <a:pt x="18421" y="0"/>
                </a:lnTo>
                <a:close/>
                <a:moveTo>
                  <a:pt x="7051" y="1042"/>
                </a:moveTo>
                <a:cubicBezTo>
                  <a:pt x="6366" y="1042"/>
                  <a:pt x="6232" y="2531"/>
                  <a:pt x="5876" y="2531"/>
                </a:cubicBezTo>
                <a:cubicBezTo>
                  <a:pt x="5521" y="2531"/>
                  <a:pt x="5477" y="1845"/>
                  <a:pt x="4861" y="1845"/>
                </a:cubicBezTo>
                <a:cubicBezTo>
                  <a:pt x="4505" y="1845"/>
                  <a:pt x="4141" y="2568"/>
                  <a:pt x="3893" y="3183"/>
                </a:cubicBezTo>
                <a:cubicBezTo>
                  <a:pt x="3876" y="3220"/>
                  <a:pt x="3886" y="3334"/>
                  <a:pt x="3903" y="3334"/>
                </a:cubicBezTo>
                <a:lnTo>
                  <a:pt x="8114" y="3334"/>
                </a:lnTo>
                <a:cubicBezTo>
                  <a:pt x="8131" y="3334"/>
                  <a:pt x="8140" y="3239"/>
                  <a:pt x="8127" y="3183"/>
                </a:cubicBezTo>
                <a:cubicBezTo>
                  <a:pt x="8001" y="2587"/>
                  <a:pt x="7606" y="1042"/>
                  <a:pt x="7051" y="1042"/>
                </a:cubicBezTo>
                <a:close/>
                <a:moveTo>
                  <a:pt x="2555" y="4114"/>
                </a:moveTo>
                <a:cubicBezTo>
                  <a:pt x="2533" y="4095"/>
                  <a:pt x="2511" y="4132"/>
                  <a:pt x="2494" y="4207"/>
                </a:cubicBezTo>
                <a:lnTo>
                  <a:pt x="2107" y="5848"/>
                </a:lnTo>
                <a:cubicBezTo>
                  <a:pt x="2090" y="5922"/>
                  <a:pt x="2068" y="5958"/>
                  <a:pt x="2046" y="5958"/>
                </a:cubicBezTo>
                <a:lnTo>
                  <a:pt x="56" y="5958"/>
                </a:lnTo>
                <a:cubicBezTo>
                  <a:pt x="30" y="5958"/>
                  <a:pt x="12" y="6033"/>
                  <a:pt x="12" y="6144"/>
                </a:cubicBezTo>
                <a:lnTo>
                  <a:pt x="12" y="13592"/>
                </a:lnTo>
                <a:cubicBezTo>
                  <a:pt x="12" y="13704"/>
                  <a:pt x="30" y="13779"/>
                  <a:pt x="56" y="13779"/>
                </a:cubicBezTo>
                <a:lnTo>
                  <a:pt x="8425" y="13779"/>
                </a:lnTo>
                <a:cubicBezTo>
                  <a:pt x="8451" y="13779"/>
                  <a:pt x="8469" y="13704"/>
                  <a:pt x="8469" y="13592"/>
                </a:cubicBezTo>
                <a:lnTo>
                  <a:pt x="8469" y="4300"/>
                </a:lnTo>
                <a:cubicBezTo>
                  <a:pt x="8469" y="4188"/>
                  <a:pt x="8451" y="4114"/>
                  <a:pt x="8425" y="4114"/>
                </a:cubicBezTo>
                <a:lnTo>
                  <a:pt x="2555" y="4114"/>
                </a:lnTo>
                <a:close/>
                <a:moveTo>
                  <a:pt x="10503" y="6016"/>
                </a:moveTo>
                <a:lnTo>
                  <a:pt x="11080" y="6016"/>
                </a:lnTo>
                <a:cubicBezTo>
                  <a:pt x="11154" y="6016"/>
                  <a:pt x="11210" y="6259"/>
                  <a:pt x="11210" y="6575"/>
                </a:cubicBezTo>
                <a:lnTo>
                  <a:pt x="11210" y="9048"/>
                </a:lnTo>
                <a:cubicBezTo>
                  <a:pt x="11210" y="9365"/>
                  <a:pt x="11154" y="9607"/>
                  <a:pt x="11080" y="9607"/>
                </a:cubicBezTo>
                <a:lnTo>
                  <a:pt x="10503" y="9607"/>
                </a:lnTo>
                <a:cubicBezTo>
                  <a:pt x="10429" y="9607"/>
                  <a:pt x="10373" y="9365"/>
                  <a:pt x="10373" y="9048"/>
                </a:cubicBezTo>
                <a:lnTo>
                  <a:pt x="10373" y="6575"/>
                </a:lnTo>
                <a:cubicBezTo>
                  <a:pt x="10373" y="6259"/>
                  <a:pt x="10429" y="6016"/>
                  <a:pt x="10503" y="6016"/>
                </a:cubicBezTo>
                <a:close/>
                <a:moveTo>
                  <a:pt x="43" y="14523"/>
                </a:moveTo>
                <a:cubicBezTo>
                  <a:pt x="17" y="14523"/>
                  <a:pt x="0" y="14598"/>
                  <a:pt x="0" y="14710"/>
                </a:cubicBezTo>
                <a:lnTo>
                  <a:pt x="0" y="16647"/>
                </a:lnTo>
                <a:cubicBezTo>
                  <a:pt x="13" y="16759"/>
                  <a:pt x="34" y="16833"/>
                  <a:pt x="56" y="16833"/>
                </a:cubicBezTo>
                <a:lnTo>
                  <a:pt x="312" y="16833"/>
                </a:lnTo>
                <a:cubicBezTo>
                  <a:pt x="338" y="16833"/>
                  <a:pt x="355" y="16908"/>
                  <a:pt x="355" y="17020"/>
                </a:cubicBezTo>
                <a:lnTo>
                  <a:pt x="355" y="19702"/>
                </a:lnTo>
                <a:cubicBezTo>
                  <a:pt x="355" y="19814"/>
                  <a:pt x="372" y="19888"/>
                  <a:pt x="398" y="19888"/>
                </a:cubicBezTo>
                <a:lnTo>
                  <a:pt x="637" y="19888"/>
                </a:lnTo>
                <a:cubicBezTo>
                  <a:pt x="654" y="19888"/>
                  <a:pt x="672" y="19852"/>
                  <a:pt x="676" y="19778"/>
                </a:cubicBezTo>
                <a:lnTo>
                  <a:pt x="836" y="18079"/>
                </a:lnTo>
                <a:cubicBezTo>
                  <a:pt x="910" y="17334"/>
                  <a:pt x="1079" y="16833"/>
                  <a:pt x="1266" y="16833"/>
                </a:cubicBezTo>
                <a:lnTo>
                  <a:pt x="3257" y="16833"/>
                </a:lnTo>
                <a:cubicBezTo>
                  <a:pt x="3447" y="16833"/>
                  <a:pt x="3617" y="17315"/>
                  <a:pt x="3686" y="18079"/>
                </a:cubicBezTo>
                <a:lnTo>
                  <a:pt x="3846" y="19754"/>
                </a:lnTo>
                <a:cubicBezTo>
                  <a:pt x="3855" y="19829"/>
                  <a:pt x="3868" y="19871"/>
                  <a:pt x="3885" y="19871"/>
                </a:cubicBezTo>
                <a:lnTo>
                  <a:pt x="4362" y="19888"/>
                </a:lnTo>
                <a:cubicBezTo>
                  <a:pt x="4380" y="19888"/>
                  <a:pt x="4397" y="19852"/>
                  <a:pt x="4402" y="19778"/>
                </a:cubicBezTo>
                <a:lnTo>
                  <a:pt x="4562" y="18079"/>
                </a:lnTo>
                <a:cubicBezTo>
                  <a:pt x="4635" y="17334"/>
                  <a:pt x="4805" y="16833"/>
                  <a:pt x="4991" y="16833"/>
                </a:cubicBezTo>
                <a:lnTo>
                  <a:pt x="6982" y="16833"/>
                </a:lnTo>
                <a:cubicBezTo>
                  <a:pt x="7173" y="16833"/>
                  <a:pt x="7342" y="17315"/>
                  <a:pt x="7412" y="18079"/>
                </a:cubicBezTo>
                <a:lnTo>
                  <a:pt x="7572" y="19754"/>
                </a:lnTo>
                <a:cubicBezTo>
                  <a:pt x="7580" y="19829"/>
                  <a:pt x="7593" y="19871"/>
                  <a:pt x="7611" y="19871"/>
                </a:cubicBezTo>
                <a:lnTo>
                  <a:pt x="7853" y="19871"/>
                </a:lnTo>
                <a:cubicBezTo>
                  <a:pt x="7879" y="19871"/>
                  <a:pt x="7897" y="19796"/>
                  <a:pt x="7897" y="19685"/>
                </a:cubicBezTo>
                <a:lnTo>
                  <a:pt x="7897" y="17020"/>
                </a:lnTo>
                <a:cubicBezTo>
                  <a:pt x="7897" y="16908"/>
                  <a:pt x="7914" y="16833"/>
                  <a:pt x="7940" y="16833"/>
                </a:cubicBezTo>
                <a:lnTo>
                  <a:pt x="8413" y="16833"/>
                </a:lnTo>
                <a:cubicBezTo>
                  <a:pt x="8439" y="16833"/>
                  <a:pt x="8456" y="16759"/>
                  <a:pt x="8456" y="16647"/>
                </a:cubicBezTo>
                <a:lnTo>
                  <a:pt x="8456" y="14710"/>
                </a:lnTo>
                <a:cubicBezTo>
                  <a:pt x="8456" y="14598"/>
                  <a:pt x="8439" y="14523"/>
                  <a:pt x="8413" y="14523"/>
                </a:cubicBezTo>
                <a:lnTo>
                  <a:pt x="43" y="14523"/>
                </a:lnTo>
                <a:close/>
                <a:moveTo>
                  <a:pt x="17376" y="14523"/>
                </a:moveTo>
                <a:cubicBezTo>
                  <a:pt x="17355" y="14523"/>
                  <a:pt x="17342" y="14635"/>
                  <a:pt x="17355" y="14710"/>
                </a:cubicBezTo>
                <a:lnTo>
                  <a:pt x="17684" y="16612"/>
                </a:lnTo>
                <a:cubicBezTo>
                  <a:pt x="17706" y="16743"/>
                  <a:pt x="17745" y="16816"/>
                  <a:pt x="17784" y="16816"/>
                </a:cubicBezTo>
                <a:lnTo>
                  <a:pt x="19866" y="16816"/>
                </a:lnTo>
                <a:cubicBezTo>
                  <a:pt x="20057" y="16816"/>
                  <a:pt x="20226" y="17298"/>
                  <a:pt x="20295" y="18061"/>
                </a:cubicBezTo>
                <a:lnTo>
                  <a:pt x="20426" y="19423"/>
                </a:lnTo>
                <a:cubicBezTo>
                  <a:pt x="20434" y="19497"/>
                  <a:pt x="20448" y="19533"/>
                  <a:pt x="20465" y="19533"/>
                </a:cubicBezTo>
                <a:lnTo>
                  <a:pt x="21565" y="19533"/>
                </a:lnTo>
                <a:cubicBezTo>
                  <a:pt x="21587" y="19533"/>
                  <a:pt x="21600" y="19421"/>
                  <a:pt x="21587" y="19347"/>
                </a:cubicBezTo>
                <a:lnTo>
                  <a:pt x="20850" y="14657"/>
                </a:lnTo>
                <a:cubicBezTo>
                  <a:pt x="20837" y="14583"/>
                  <a:pt x="20812" y="14523"/>
                  <a:pt x="20790" y="14523"/>
                </a:cubicBezTo>
                <a:lnTo>
                  <a:pt x="17376" y="14523"/>
                </a:lnTo>
                <a:close/>
                <a:moveTo>
                  <a:pt x="9172" y="14541"/>
                </a:moveTo>
                <a:cubicBezTo>
                  <a:pt x="9146" y="14541"/>
                  <a:pt x="9129" y="14615"/>
                  <a:pt x="9129" y="14727"/>
                </a:cubicBezTo>
                <a:lnTo>
                  <a:pt x="9129" y="19382"/>
                </a:lnTo>
                <a:cubicBezTo>
                  <a:pt x="9129" y="19494"/>
                  <a:pt x="9146" y="19568"/>
                  <a:pt x="9172" y="19568"/>
                </a:cubicBezTo>
                <a:lnTo>
                  <a:pt x="9570" y="19568"/>
                </a:lnTo>
                <a:cubicBezTo>
                  <a:pt x="9588" y="19568"/>
                  <a:pt x="9605" y="19532"/>
                  <a:pt x="9610" y="19458"/>
                </a:cubicBezTo>
                <a:lnTo>
                  <a:pt x="9740" y="18079"/>
                </a:lnTo>
                <a:cubicBezTo>
                  <a:pt x="9814" y="17334"/>
                  <a:pt x="9983" y="16833"/>
                  <a:pt x="10169" y="16833"/>
                </a:cubicBezTo>
                <a:lnTo>
                  <a:pt x="12247" y="16833"/>
                </a:lnTo>
                <a:cubicBezTo>
                  <a:pt x="12286" y="16833"/>
                  <a:pt x="12324" y="16760"/>
                  <a:pt x="12346" y="16630"/>
                </a:cubicBezTo>
                <a:lnTo>
                  <a:pt x="12675" y="14727"/>
                </a:lnTo>
                <a:cubicBezTo>
                  <a:pt x="12688" y="14653"/>
                  <a:pt x="12675" y="14541"/>
                  <a:pt x="12654" y="14541"/>
                </a:cubicBezTo>
                <a:lnTo>
                  <a:pt x="9172" y="14541"/>
                </a:lnTo>
                <a:close/>
                <a:moveTo>
                  <a:pt x="15013" y="14710"/>
                </a:moveTo>
                <a:cubicBezTo>
                  <a:pt x="14579" y="14710"/>
                  <a:pt x="14220" y="16219"/>
                  <a:pt x="14224" y="18137"/>
                </a:cubicBezTo>
                <a:cubicBezTo>
                  <a:pt x="14224" y="18193"/>
                  <a:pt x="14211" y="18247"/>
                  <a:pt x="14198" y="18247"/>
                </a:cubicBezTo>
                <a:lnTo>
                  <a:pt x="14167" y="18247"/>
                </a:lnTo>
                <a:cubicBezTo>
                  <a:pt x="14154" y="18247"/>
                  <a:pt x="14142" y="18193"/>
                  <a:pt x="14142" y="18137"/>
                </a:cubicBezTo>
                <a:cubicBezTo>
                  <a:pt x="14146" y="16089"/>
                  <a:pt x="13738" y="14504"/>
                  <a:pt x="13261" y="14727"/>
                </a:cubicBezTo>
                <a:cubicBezTo>
                  <a:pt x="12896" y="14895"/>
                  <a:pt x="12606" y="16165"/>
                  <a:pt x="12567" y="17729"/>
                </a:cubicBezTo>
                <a:cubicBezTo>
                  <a:pt x="12519" y="19759"/>
                  <a:pt x="12889" y="21488"/>
                  <a:pt x="13353" y="21488"/>
                </a:cubicBezTo>
                <a:cubicBezTo>
                  <a:pt x="13656" y="21488"/>
                  <a:pt x="13920" y="20742"/>
                  <a:pt x="14055" y="19644"/>
                </a:cubicBezTo>
                <a:cubicBezTo>
                  <a:pt x="14063" y="19588"/>
                  <a:pt x="14077" y="19551"/>
                  <a:pt x="14094" y="19551"/>
                </a:cubicBezTo>
                <a:lnTo>
                  <a:pt x="14276" y="19551"/>
                </a:lnTo>
                <a:cubicBezTo>
                  <a:pt x="14293" y="19551"/>
                  <a:pt x="14306" y="19588"/>
                  <a:pt x="14315" y="19644"/>
                </a:cubicBezTo>
                <a:cubicBezTo>
                  <a:pt x="14445" y="20742"/>
                  <a:pt x="14709" y="21488"/>
                  <a:pt x="15017" y="21488"/>
                </a:cubicBezTo>
                <a:cubicBezTo>
                  <a:pt x="15321" y="21488"/>
                  <a:pt x="15586" y="20742"/>
                  <a:pt x="15720" y="19644"/>
                </a:cubicBezTo>
                <a:cubicBezTo>
                  <a:pt x="15729" y="19588"/>
                  <a:pt x="15742" y="19551"/>
                  <a:pt x="15760" y="19551"/>
                </a:cubicBezTo>
                <a:lnTo>
                  <a:pt x="15941" y="19551"/>
                </a:lnTo>
                <a:cubicBezTo>
                  <a:pt x="15959" y="19551"/>
                  <a:pt x="15972" y="19588"/>
                  <a:pt x="15981" y="19644"/>
                </a:cubicBezTo>
                <a:cubicBezTo>
                  <a:pt x="16111" y="20742"/>
                  <a:pt x="16375" y="21488"/>
                  <a:pt x="16683" y="21488"/>
                </a:cubicBezTo>
                <a:cubicBezTo>
                  <a:pt x="17147" y="21488"/>
                  <a:pt x="17515" y="19778"/>
                  <a:pt x="17467" y="17729"/>
                </a:cubicBezTo>
                <a:cubicBezTo>
                  <a:pt x="17424" y="16184"/>
                  <a:pt x="17129" y="14913"/>
                  <a:pt x="16765" y="14727"/>
                </a:cubicBezTo>
                <a:cubicBezTo>
                  <a:pt x="16288" y="14504"/>
                  <a:pt x="15880" y="16089"/>
                  <a:pt x="15884" y="18137"/>
                </a:cubicBezTo>
                <a:cubicBezTo>
                  <a:pt x="15884" y="18193"/>
                  <a:pt x="15872" y="18247"/>
                  <a:pt x="15859" y="18247"/>
                </a:cubicBezTo>
                <a:lnTo>
                  <a:pt x="15829" y="18247"/>
                </a:lnTo>
                <a:cubicBezTo>
                  <a:pt x="15816" y="18247"/>
                  <a:pt x="15803" y="18193"/>
                  <a:pt x="15803" y="18137"/>
                </a:cubicBezTo>
                <a:cubicBezTo>
                  <a:pt x="15807" y="16200"/>
                  <a:pt x="15442" y="14710"/>
                  <a:pt x="15013" y="14710"/>
                </a:cubicBezTo>
                <a:close/>
                <a:moveTo>
                  <a:pt x="1504" y="17578"/>
                </a:moveTo>
                <a:cubicBezTo>
                  <a:pt x="1235" y="17578"/>
                  <a:pt x="1023" y="18564"/>
                  <a:pt x="1053" y="19737"/>
                </a:cubicBezTo>
                <a:cubicBezTo>
                  <a:pt x="1075" y="20631"/>
                  <a:pt x="1239" y="21342"/>
                  <a:pt x="1443" y="21453"/>
                </a:cubicBezTo>
                <a:cubicBezTo>
                  <a:pt x="1656" y="21565"/>
                  <a:pt x="1843" y="21041"/>
                  <a:pt x="1916" y="20278"/>
                </a:cubicBezTo>
                <a:cubicBezTo>
                  <a:pt x="1921" y="20222"/>
                  <a:pt x="1938" y="20167"/>
                  <a:pt x="1956" y="20167"/>
                </a:cubicBezTo>
                <a:lnTo>
                  <a:pt x="2584" y="20167"/>
                </a:lnTo>
                <a:cubicBezTo>
                  <a:pt x="2602" y="20167"/>
                  <a:pt x="2615" y="20204"/>
                  <a:pt x="2624" y="20278"/>
                </a:cubicBezTo>
                <a:cubicBezTo>
                  <a:pt x="2693" y="20986"/>
                  <a:pt x="2853" y="21471"/>
                  <a:pt x="3040" y="21471"/>
                </a:cubicBezTo>
                <a:cubicBezTo>
                  <a:pt x="3304" y="21471"/>
                  <a:pt x="3517" y="20485"/>
                  <a:pt x="3487" y="19312"/>
                </a:cubicBezTo>
                <a:cubicBezTo>
                  <a:pt x="3465" y="18437"/>
                  <a:pt x="3300" y="17725"/>
                  <a:pt x="3097" y="17613"/>
                </a:cubicBezTo>
                <a:cubicBezTo>
                  <a:pt x="2888" y="17501"/>
                  <a:pt x="2697" y="18025"/>
                  <a:pt x="2624" y="18788"/>
                </a:cubicBezTo>
                <a:cubicBezTo>
                  <a:pt x="2619" y="18844"/>
                  <a:pt x="2602" y="18899"/>
                  <a:pt x="2584" y="18899"/>
                </a:cubicBezTo>
                <a:lnTo>
                  <a:pt x="1956" y="18899"/>
                </a:lnTo>
                <a:cubicBezTo>
                  <a:pt x="1938" y="18899"/>
                  <a:pt x="1920" y="18865"/>
                  <a:pt x="1920" y="18754"/>
                </a:cubicBezTo>
                <a:cubicBezTo>
                  <a:pt x="1851" y="18065"/>
                  <a:pt x="1691" y="17578"/>
                  <a:pt x="1504" y="17578"/>
                </a:cubicBezTo>
                <a:close/>
                <a:moveTo>
                  <a:pt x="5230" y="17613"/>
                </a:moveTo>
                <a:cubicBezTo>
                  <a:pt x="4965" y="17613"/>
                  <a:pt x="4748" y="18605"/>
                  <a:pt x="4778" y="19778"/>
                </a:cubicBezTo>
                <a:cubicBezTo>
                  <a:pt x="4800" y="20653"/>
                  <a:pt x="4965" y="21377"/>
                  <a:pt x="5169" y="21488"/>
                </a:cubicBezTo>
                <a:cubicBezTo>
                  <a:pt x="5381" y="21600"/>
                  <a:pt x="5568" y="21076"/>
                  <a:pt x="5642" y="20313"/>
                </a:cubicBezTo>
                <a:cubicBezTo>
                  <a:pt x="5650" y="20238"/>
                  <a:pt x="5664" y="20202"/>
                  <a:pt x="5681" y="20202"/>
                </a:cubicBezTo>
                <a:lnTo>
                  <a:pt x="6310" y="20202"/>
                </a:lnTo>
                <a:cubicBezTo>
                  <a:pt x="6327" y="20202"/>
                  <a:pt x="6345" y="20257"/>
                  <a:pt x="6349" y="20313"/>
                </a:cubicBezTo>
                <a:cubicBezTo>
                  <a:pt x="6427" y="21076"/>
                  <a:pt x="6614" y="21600"/>
                  <a:pt x="6826" y="21488"/>
                </a:cubicBezTo>
                <a:cubicBezTo>
                  <a:pt x="7030" y="21377"/>
                  <a:pt x="7195" y="20653"/>
                  <a:pt x="7216" y="19778"/>
                </a:cubicBezTo>
                <a:cubicBezTo>
                  <a:pt x="7247" y="18605"/>
                  <a:pt x="7034" y="17613"/>
                  <a:pt x="6765" y="17613"/>
                </a:cubicBezTo>
                <a:cubicBezTo>
                  <a:pt x="6579" y="17613"/>
                  <a:pt x="6418" y="18100"/>
                  <a:pt x="6349" y="18788"/>
                </a:cubicBezTo>
                <a:cubicBezTo>
                  <a:pt x="6340" y="18863"/>
                  <a:pt x="6327" y="18899"/>
                  <a:pt x="6310" y="18899"/>
                </a:cubicBezTo>
                <a:lnTo>
                  <a:pt x="5685" y="18899"/>
                </a:lnTo>
                <a:cubicBezTo>
                  <a:pt x="5668" y="18899"/>
                  <a:pt x="5650" y="18844"/>
                  <a:pt x="5646" y="18788"/>
                </a:cubicBezTo>
                <a:cubicBezTo>
                  <a:pt x="5576" y="18100"/>
                  <a:pt x="5416" y="17613"/>
                  <a:pt x="5230" y="17613"/>
                </a:cubicBezTo>
                <a:close/>
                <a:moveTo>
                  <a:pt x="10398" y="17613"/>
                </a:moveTo>
                <a:cubicBezTo>
                  <a:pt x="10134" y="17613"/>
                  <a:pt x="9918" y="18605"/>
                  <a:pt x="9949" y="19778"/>
                </a:cubicBezTo>
                <a:cubicBezTo>
                  <a:pt x="9970" y="20653"/>
                  <a:pt x="10135" y="21377"/>
                  <a:pt x="10339" y="21488"/>
                </a:cubicBezTo>
                <a:cubicBezTo>
                  <a:pt x="10551" y="21600"/>
                  <a:pt x="10737" y="21076"/>
                  <a:pt x="10810" y="20313"/>
                </a:cubicBezTo>
                <a:cubicBezTo>
                  <a:pt x="10819" y="20238"/>
                  <a:pt x="10832" y="20202"/>
                  <a:pt x="10850" y="20202"/>
                </a:cubicBezTo>
                <a:lnTo>
                  <a:pt x="11479" y="20202"/>
                </a:lnTo>
                <a:cubicBezTo>
                  <a:pt x="11496" y="20202"/>
                  <a:pt x="11514" y="20257"/>
                  <a:pt x="11518" y="20313"/>
                </a:cubicBezTo>
                <a:cubicBezTo>
                  <a:pt x="11596" y="21076"/>
                  <a:pt x="11782" y="21600"/>
                  <a:pt x="11995" y="21488"/>
                </a:cubicBezTo>
                <a:cubicBezTo>
                  <a:pt x="12199" y="21377"/>
                  <a:pt x="12363" y="20653"/>
                  <a:pt x="12385" y="19778"/>
                </a:cubicBezTo>
                <a:cubicBezTo>
                  <a:pt x="12416" y="18605"/>
                  <a:pt x="12203" y="17613"/>
                  <a:pt x="11934" y="17613"/>
                </a:cubicBezTo>
                <a:cubicBezTo>
                  <a:pt x="11747" y="17613"/>
                  <a:pt x="11587" y="18100"/>
                  <a:pt x="11518" y="18788"/>
                </a:cubicBezTo>
                <a:cubicBezTo>
                  <a:pt x="11509" y="18863"/>
                  <a:pt x="11496" y="18899"/>
                  <a:pt x="11479" y="18899"/>
                </a:cubicBezTo>
                <a:lnTo>
                  <a:pt x="10850" y="18899"/>
                </a:lnTo>
                <a:cubicBezTo>
                  <a:pt x="10832" y="18899"/>
                  <a:pt x="10815" y="18844"/>
                  <a:pt x="10810" y="18788"/>
                </a:cubicBezTo>
                <a:cubicBezTo>
                  <a:pt x="10741" y="18100"/>
                  <a:pt x="10585" y="17613"/>
                  <a:pt x="10398" y="17613"/>
                </a:cubicBezTo>
                <a:close/>
                <a:moveTo>
                  <a:pt x="18080" y="17613"/>
                </a:moveTo>
                <a:cubicBezTo>
                  <a:pt x="17815" y="17613"/>
                  <a:pt x="17598" y="18605"/>
                  <a:pt x="17628" y="19778"/>
                </a:cubicBezTo>
                <a:cubicBezTo>
                  <a:pt x="17650" y="20653"/>
                  <a:pt x="17815" y="21377"/>
                  <a:pt x="18019" y="21488"/>
                </a:cubicBezTo>
                <a:cubicBezTo>
                  <a:pt x="18231" y="21600"/>
                  <a:pt x="18418" y="21076"/>
                  <a:pt x="18492" y="20313"/>
                </a:cubicBezTo>
                <a:cubicBezTo>
                  <a:pt x="18500" y="20238"/>
                  <a:pt x="18512" y="20202"/>
                  <a:pt x="18530" y="20202"/>
                </a:cubicBezTo>
                <a:lnTo>
                  <a:pt x="19158" y="20202"/>
                </a:lnTo>
                <a:cubicBezTo>
                  <a:pt x="19176" y="20202"/>
                  <a:pt x="19193" y="20257"/>
                  <a:pt x="19198" y="20313"/>
                </a:cubicBezTo>
                <a:cubicBezTo>
                  <a:pt x="19276" y="21076"/>
                  <a:pt x="19462" y="21600"/>
                  <a:pt x="19675" y="21488"/>
                </a:cubicBezTo>
                <a:cubicBezTo>
                  <a:pt x="19879" y="21377"/>
                  <a:pt x="20043" y="20653"/>
                  <a:pt x="20065" y="19778"/>
                </a:cubicBezTo>
                <a:cubicBezTo>
                  <a:pt x="20095" y="18605"/>
                  <a:pt x="19883" y="17613"/>
                  <a:pt x="19614" y="17613"/>
                </a:cubicBezTo>
                <a:cubicBezTo>
                  <a:pt x="19427" y="17613"/>
                  <a:pt x="19267" y="18100"/>
                  <a:pt x="19198" y="18788"/>
                </a:cubicBezTo>
                <a:cubicBezTo>
                  <a:pt x="19189" y="18863"/>
                  <a:pt x="19176" y="18899"/>
                  <a:pt x="19158" y="18899"/>
                </a:cubicBezTo>
                <a:lnTo>
                  <a:pt x="18530" y="18899"/>
                </a:lnTo>
                <a:cubicBezTo>
                  <a:pt x="18512" y="18899"/>
                  <a:pt x="18496" y="18844"/>
                  <a:pt x="18492" y="18788"/>
                </a:cubicBezTo>
                <a:cubicBezTo>
                  <a:pt x="18427" y="18100"/>
                  <a:pt x="18266" y="17613"/>
                  <a:pt x="18080" y="17613"/>
                </a:cubicBezTo>
                <a:close/>
              </a:path>
            </a:pathLst>
          </a:custGeom>
          <a:solidFill>
            <a:schemeClr val="accent2"/>
          </a:solidFill>
          <a:ln w="12700">
            <a:solidFill>
              <a:srgbClr val="AD5B24"/>
            </a:solidFill>
            <a:miter/>
          </a:ln>
        </p:spPr>
        <p:txBody>
          <a:bodyPr lIns="45719" rIns="45719" anchor="ctr"/>
          <a:lstStyle/>
          <a:p>
            <a:pPr>
              <a:defRPr>
                <a:solidFill>
                  <a:srgbClr val="FFFFFF"/>
                </a:solidFill>
              </a:defRPr>
            </a:pP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24"/>
                                        </p:tgtEl>
                                        <p:attrNameLst>
                                          <p:attrName>style.visibility</p:attrName>
                                        </p:attrNameLst>
                                      </p:cBhvr>
                                      <p:to>
                                        <p:strVal val="visible"/>
                                      </p:to>
                                    </p:set>
                                    <p:anim calcmode="lin" valueType="num">
                                      <p:cBhvr>
                                        <p:cTn id="7" dur="2500" fill="hold"/>
                                        <p:tgtEl>
                                          <p:spTgt spid="224"/>
                                        </p:tgtEl>
                                        <p:attrNameLst>
                                          <p:attrName>ppt_w</p:attrName>
                                        </p:attrNameLst>
                                      </p:cBhvr>
                                      <p:tavLst>
                                        <p:tav tm="0">
                                          <p:val>
                                            <p:fltVal val="0"/>
                                          </p:val>
                                        </p:tav>
                                        <p:tav tm="100000">
                                          <p:val>
                                            <p:strVal val="#ppt_w"/>
                                          </p:val>
                                        </p:tav>
                                      </p:tavLst>
                                    </p:anim>
                                    <p:anim calcmode="lin" valueType="num">
                                      <p:cBhvr>
                                        <p:cTn id="8" dur="2500" fill="hold"/>
                                        <p:tgtEl>
                                          <p:spTgt spid="22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mph" nodeType="clickEffect" presetSubtype="0" presetID="32" grpId="2" fill="hold">
                                  <p:stCondLst>
                                    <p:cond delay="0"/>
                                  </p:stCondLst>
                                  <p:childTnLst>
                                    <p:animRot by="300000">
                                      <p:cBhvr>
                                        <p:cTn id="12" dur="80" fill="hold">
                                          <p:stCondLst>
                                            <p:cond delay="0"/>
                                          </p:stCondLst>
                                        </p:cTn>
                                        <p:tgtEl>
                                          <p:spTgt spid="225"/>
                                        </p:tgtEl>
                                        <p:attrNameLst>
                                          <p:attrName>r</p:attrName>
                                        </p:attrNameLst>
                                      </p:cBhvr>
                                    </p:animRot>
                                    <p:animRot by="-600000">
                                      <p:cBhvr>
                                        <p:cTn id="13" dur="160" fill="hold">
                                          <p:stCondLst>
                                            <p:cond delay="160"/>
                                          </p:stCondLst>
                                        </p:cTn>
                                        <p:tgtEl>
                                          <p:spTgt spid="225"/>
                                        </p:tgtEl>
                                        <p:attrNameLst>
                                          <p:attrName>r</p:attrName>
                                        </p:attrNameLst>
                                      </p:cBhvr>
                                    </p:animRot>
                                    <p:animRot by="600000">
                                      <p:cBhvr>
                                        <p:cTn id="14" dur="160" fill="hold">
                                          <p:stCondLst>
                                            <p:cond delay="320"/>
                                          </p:stCondLst>
                                        </p:cTn>
                                        <p:tgtEl>
                                          <p:spTgt spid="225"/>
                                        </p:tgtEl>
                                        <p:attrNameLst>
                                          <p:attrName>r</p:attrName>
                                        </p:attrNameLst>
                                      </p:cBhvr>
                                    </p:animRot>
                                    <p:animRot by="-600000">
                                      <p:cBhvr>
                                        <p:cTn id="15" dur="160" fill="hold">
                                          <p:stCondLst>
                                            <p:cond delay="480"/>
                                          </p:stCondLst>
                                        </p:cTn>
                                        <p:tgtEl>
                                          <p:spTgt spid="225"/>
                                        </p:tgtEl>
                                        <p:attrNameLst>
                                          <p:attrName>r</p:attrName>
                                        </p:attrNameLst>
                                      </p:cBhvr>
                                    </p:animRot>
                                    <p:animRot by="300000">
                                      <p:cBhvr>
                                        <p:cTn id="16" dur="160" fill="hold">
                                          <p:stCondLst>
                                            <p:cond delay="640"/>
                                          </p:stCondLst>
                                        </p:cTn>
                                        <p:tgtEl>
                                          <p:spTgt spid="225"/>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5" grpId="2"/>
      <p:bldP build="whole" bldLvl="1" animBg="1" rev="0" advAuto="0" spid="224"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Уланчавање…"/>
          <p:cNvSpPr txBox="1"/>
          <p:nvPr/>
        </p:nvSpPr>
        <p:spPr>
          <a:xfrm>
            <a:off x="454173" y="1504875"/>
            <a:ext cx="11283654" cy="40514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57200">
              <a:defRPr sz="2400">
                <a:uFill>
                  <a:solidFill>
                    <a:srgbClr val="000000"/>
                  </a:solidFill>
                </a:uFill>
              </a:defRPr>
            </a:pPr>
            <a:r>
              <a:rPr b="1">
                <a:latin typeface="Times New Roman"/>
                <a:ea typeface="Times New Roman"/>
                <a:cs typeface="Times New Roman"/>
                <a:sym typeface="Times New Roman"/>
              </a:rPr>
              <a:t>Уланчавање </a:t>
            </a:r>
            <a:endParaRPr b="1">
              <a:latin typeface="Times New Roman"/>
              <a:ea typeface="Times New Roman"/>
              <a:cs typeface="Times New Roman"/>
              <a:sym typeface="Times New Roman"/>
            </a:endParaRPr>
          </a:p>
          <a:p>
            <a:pPr algn="just" defTabSz="457200">
              <a:defRPr b="1" sz="2400">
                <a:uFill>
                  <a:solidFill>
                    <a:srgbClr val="000000"/>
                  </a:solidFill>
                </a:uFill>
                <a:latin typeface="Times New Roman"/>
                <a:ea typeface="Times New Roman"/>
                <a:cs typeface="Times New Roman"/>
                <a:sym typeface="Times New Roman"/>
              </a:defRPr>
            </a:pPr>
          </a:p>
          <a:p>
            <a:pPr algn="just" defTabSz="457200">
              <a:lnSpc>
                <a:spcPct val="120000"/>
              </a:lnSpc>
              <a:defRPr sz="2400">
                <a:uFill>
                  <a:solidFill>
                    <a:srgbClr val="000000"/>
                  </a:solidFill>
                </a:uFill>
              </a:defRPr>
            </a:pPr>
            <a:r>
              <a:rPr b="1">
                <a:latin typeface="Times New Roman"/>
                <a:ea typeface="Times New Roman"/>
                <a:cs typeface="Times New Roman"/>
                <a:sym typeface="Times New Roman"/>
              </a:rPr>
              <a:t>а</a:t>
            </a:r>
            <a:r>
              <a:rPr>
                <a:latin typeface="Times New Roman"/>
                <a:ea typeface="Times New Roman"/>
                <a:cs typeface="Times New Roman"/>
                <a:sym typeface="Times New Roman"/>
              </a:rPr>
              <a:t>) Уланчавање слова - слово на слово </a:t>
            </a:r>
            <a:endParaRPr>
              <a:latin typeface="Times New Roman"/>
              <a:ea typeface="Times New Roman"/>
              <a:cs typeface="Times New Roman"/>
              <a:sym typeface="Times New Roman"/>
            </a:endParaRPr>
          </a:p>
          <a:p>
            <a:pPr algn="just" defTabSz="457200">
              <a:lnSpc>
                <a:spcPct val="120000"/>
              </a:lnSpc>
              <a:defRPr sz="2400">
                <a:uFill>
                  <a:solidFill>
                    <a:srgbClr val="000000"/>
                  </a:solidFill>
                </a:uFill>
                <a:latin typeface="Times New Roman"/>
                <a:ea typeface="Times New Roman"/>
                <a:cs typeface="Times New Roman"/>
                <a:sym typeface="Times New Roman"/>
              </a:defRPr>
            </a:pPr>
          </a:p>
          <a:p>
            <a:pPr algn="just" defTabSz="457200">
              <a:lnSpc>
                <a:spcPct val="120000"/>
              </a:lnSpc>
              <a:defRPr sz="2400">
                <a:uFill>
                  <a:solidFill>
                    <a:srgbClr val="000000"/>
                  </a:solidFill>
                </a:uFill>
              </a:defRPr>
            </a:pPr>
            <a:r>
              <a:rPr>
                <a:latin typeface="Times New Roman"/>
                <a:ea typeface="Times New Roman"/>
                <a:cs typeface="Times New Roman"/>
                <a:sym typeface="Times New Roman"/>
              </a:rPr>
              <a:t>Одреди се неколико играча. Први играч изговори једно слово, а онда сваки следећи играч додаје по једно слово док се не добије реч која нешто значи. На пример, први играч каже К, други додаје О, трећи М, четврти А, пети Д, шести И, седми Н и осми А. Значи, добили смо реч КОМАДИНА, али то је могла бити и реч КОМАДИЋ или КОМАДИЋАК. Из игре се искључују они ученици који додају слово, а на питање играча не знају која је то реч.</a:t>
            </a:r>
          </a:p>
        </p:txBody>
      </p:sp>
      <p:sp>
        <p:nvSpPr>
          <p:cNvPr id="228"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pic>
        <p:nvPicPr>
          <p:cNvPr id="229" name="Screenshot 1507.png" descr="Screenshot 1507.png"/>
          <p:cNvPicPr>
            <a:picLocks noChangeAspect="1"/>
          </p:cNvPicPr>
          <p:nvPr/>
        </p:nvPicPr>
        <p:blipFill>
          <a:blip r:embed="rId2">
            <a:extLst/>
          </a:blip>
          <a:stretch>
            <a:fillRect/>
          </a:stretch>
        </p:blipFill>
        <p:spPr>
          <a:xfrm flipH="1">
            <a:off x="8988269" y="966332"/>
            <a:ext cx="3213101" cy="10922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27"/>
                                        </p:tgtEl>
                                        <p:attrNameLst>
                                          <p:attrName>style.visibility</p:attrName>
                                        </p:attrNameLst>
                                      </p:cBhvr>
                                      <p:to>
                                        <p:strVal val="visible"/>
                                      </p:to>
                                    </p:set>
                                    <p:anim calcmode="lin" valueType="num">
                                      <p:cBhvr>
                                        <p:cTn id="7" dur="2500" fill="hold"/>
                                        <p:tgtEl>
                                          <p:spTgt spid="227"/>
                                        </p:tgtEl>
                                        <p:attrNameLst>
                                          <p:attrName>ppt_w</p:attrName>
                                        </p:attrNameLst>
                                      </p:cBhvr>
                                      <p:tavLst>
                                        <p:tav tm="0">
                                          <p:val>
                                            <p:fltVal val="0"/>
                                          </p:val>
                                        </p:tav>
                                        <p:tav tm="100000">
                                          <p:val>
                                            <p:strVal val="#ppt_w"/>
                                          </p:val>
                                        </p:tav>
                                      </p:tavLst>
                                    </p:anim>
                                    <p:anim calcmode="lin" valueType="num">
                                      <p:cBhvr>
                                        <p:cTn id="8" dur="2500" fill="hold"/>
                                        <p:tgtEl>
                                          <p:spTgt spid="2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7"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32" name="б) Уланчавање речи - реч по реч, реченица…"/>
          <p:cNvSpPr txBox="1"/>
          <p:nvPr/>
        </p:nvSpPr>
        <p:spPr>
          <a:xfrm>
            <a:off x="454173" y="1517575"/>
            <a:ext cx="11283654" cy="40514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57200">
              <a:lnSpc>
                <a:spcPct val="120000"/>
              </a:lnSpc>
              <a:defRPr sz="2700">
                <a:uFill>
                  <a:solidFill>
                    <a:srgbClr val="000000"/>
                  </a:solidFill>
                </a:uFill>
              </a:defRPr>
            </a:pPr>
            <a:r>
              <a:rPr b="1">
                <a:latin typeface="Times New Roman"/>
                <a:ea typeface="Times New Roman"/>
                <a:cs typeface="Times New Roman"/>
                <a:sym typeface="Times New Roman"/>
              </a:rPr>
              <a:t>б</a:t>
            </a:r>
            <a:r>
              <a:rPr>
                <a:latin typeface="Times New Roman"/>
                <a:ea typeface="Times New Roman"/>
                <a:cs typeface="Times New Roman"/>
                <a:sym typeface="Times New Roman"/>
              </a:rPr>
              <a:t>) Уланчавање речи - реч по реч, реченица </a:t>
            </a:r>
            <a:endParaRPr>
              <a:latin typeface="Times New Roman"/>
              <a:ea typeface="Times New Roman"/>
              <a:cs typeface="Times New Roman"/>
              <a:sym typeface="Times New Roman"/>
            </a:endParaRPr>
          </a:p>
          <a:p>
            <a:pPr algn="just" defTabSz="457200">
              <a:lnSpc>
                <a:spcPct val="120000"/>
              </a:lnSpc>
              <a:defRPr sz="2700">
                <a:uFill>
                  <a:solidFill>
                    <a:srgbClr val="000000"/>
                  </a:solidFill>
                </a:uFill>
                <a:latin typeface="Times New Roman"/>
                <a:ea typeface="Times New Roman"/>
                <a:cs typeface="Times New Roman"/>
                <a:sym typeface="Times New Roman"/>
              </a:defRPr>
            </a:pPr>
          </a:p>
          <a:p>
            <a:pPr algn="just" defTabSz="457200">
              <a:lnSpc>
                <a:spcPct val="120000"/>
              </a:lnSpc>
              <a:defRPr sz="2700">
                <a:uFill>
                  <a:solidFill>
                    <a:srgbClr val="000000"/>
                  </a:solidFill>
                </a:uFill>
              </a:defRPr>
            </a:pPr>
            <a:r>
              <a:rPr>
                <a:latin typeface="Times New Roman"/>
                <a:ea typeface="Times New Roman"/>
                <a:cs typeface="Times New Roman"/>
                <a:sym typeface="Times New Roman"/>
              </a:rPr>
              <a:t>Уместо слова уланчавају се речи и ствара се реченица која нешто значи. Та реченица некада може бити веома дуга. Из игре се искључују ученици који не могу да се сете одговарајуће речи да би се створила реченица. </a:t>
            </a:r>
          </a:p>
        </p:txBody>
      </p:sp>
      <p:pic>
        <p:nvPicPr>
          <p:cNvPr id="233" name="Screenshot 1505.png" descr="Screenshot 1505.png"/>
          <p:cNvPicPr>
            <a:picLocks noChangeAspect="1"/>
          </p:cNvPicPr>
          <p:nvPr/>
        </p:nvPicPr>
        <p:blipFill>
          <a:blip r:embed="rId2">
            <a:extLst/>
          </a:blip>
          <a:stretch>
            <a:fillRect/>
          </a:stretch>
        </p:blipFill>
        <p:spPr>
          <a:xfrm>
            <a:off x="-39601" y="5940434"/>
            <a:ext cx="4076701" cy="901701"/>
          </a:xfrm>
          <a:prstGeom prst="rect">
            <a:avLst/>
          </a:prstGeom>
          <a:ln w="12700">
            <a:miter lim="400000"/>
          </a:ln>
        </p:spPr>
      </p:pic>
      <p:pic>
        <p:nvPicPr>
          <p:cNvPr id="234" name="Screenshot 1505.png" descr="Screenshot 1505.png"/>
          <p:cNvPicPr>
            <a:picLocks noChangeAspect="1"/>
          </p:cNvPicPr>
          <p:nvPr/>
        </p:nvPicPr>
        <p:blipFill>
          <a:blip r:embed="rId2">
            <a:extLst/>
          </a:blip>
          <a:stretch>
            <a:fillRect/>
          </a:stretch>
        </p:blipFill>
        <p:spPr>
          <a:xfrm flipH="1">
            <a:off x="8126731" y="5940434"/>
            <a:ext cx="4076701" cy="9017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32"/>
                                        </p:tgtEl>
                                        <p:attrNameLst>
                                          <p:attrName>style.visibility</p:attrName>
                                        </p:attrNameLst>
                                      </p:cBhvr>
                                      <p:to>
                                        <p:strVal val="visible"/>
                                      </p:to>
                                    </p:set>
                                    <p:anim calcmode="lin" valueType="num">
                                      <p:cBhvr>
                                        <p:cTn id="7" dur="2500" fill="hold"/>
                                        <p:tgtEl>
                                          <p:spTgt spid="232"/>
                                        </p:tgtEl>
                                        <p:attrNameLst>
                                          <p:attrName>ppt_w</p:attrName>
                                        </p:attrNameLst>
                                      </p:cBhvr>
                                      <p:tavLst>
                                        <p:tav tm="0">
                                          <p:val>
                                            <p:fltVal val="0"/>
                                          </p:val>
                                        </p:tav>
                                        <p:tav tm="100000">
                                          <p:val>
                                            <p:strVal val="#ppt_w"/>
                                          </p:val>
                                        </p:tav>
                                      </p:tavLst>
                                    </p:anim>
                                    <p:anim calcmode="lin" valueType="num">
                                      <p:cBhvr>
                                        <p:cTn id="8" dur="2500" fill="hold"/>
                                        <p:tgtEl>
                                          <p:spTgt spid="2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2"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37" name="б) Уланчавање речи - реч по реч, реченица…"/>
          <p:cNvSpPr txBox="1"/>
          <p:nvPr/>
        </p:nvSpPr>
        <p:spPr>
          <a:xfrm>
            <a:off x="366117" y="1510481"/>
            <a:ext cx="11459766" cy="4296322"/>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just" defTabSz="420623">
              <a:defRPr sz="1840">
                <a:uFill>
                  <a:solidFill>
                    <a:srgbClr val="000000"/>
                  </a:solidFill>
                </a:uFill>
              </a:defRPr>
            </a:pPr>
            <a:r>
              <a:rPr b="1">
                <a:latin typeface="Times New Roman"/>
                <a:ea typeface="Times New Roman"/>
                <a:cs typeface="Times New Roman"/>
                <a:sym typeface="Times New Roman"/>
              </a:rPr>
              <a:t>б</a:t>
            </a:r>
            <a:r>
              <a:rPr>
                <a:latin typeface="Times New Roman"/>
                <a:ea typeface="Times New Roman"/>
                <a:cs typeface="Times New Roman"/>
                <a:sym typeface="Times New Roman"/>
              </a:rPr>
              <a:t>) Уланчавање речи - реч по реч, реченица</a:t>
            </a:r>
            <a:endParaRPr b="1">
              <a:latin typeface="Times New Roman"/>
              <a:ea typeface="Times New Roman"/>
              <a:cs typeface="Times New Roman"/>
              <a:sym typeface="Times New Roman"/>
            </a:endParaRPr>
          </a:p>
          <a:p>
            <a:pPr algn="just" defTabSz="420623">
              <a:defRPr sz="1840">
                <a:uFill>
                  <a:solidFill>
                    <a:srgbClr val="000000"/>
                  </a:solidFill>
                </a:uFill>
              </a:defRPr>
            </a:pPr>
            <a:endParaRPr b="1">
              <a:latin typeface="Times New Roman"/>
              <a:ea typeface="Times New Roman"/>
              <a:cs typeface="Times New Roman"/>
              <a:sym typeface="Times New Roman"/>
            </a:endParaRPr>
          </a:p>
          <a:p>
            <a:pPr algn="just" defTabSz="420623">
              <a:defRPr sz="1840">
                <a:uFill>
                  <a:solidFill>
                    <a:srgbClr val="000000"/>
                  </a:solidFill>
                </a:uFill>
              </a:defRPr>
            </a:pPr>
            <a:r>
              <a:rPr>
                <a:latin typeface="Times New Roman"/>
                <a:ea typeface="Times New Roman"/>
                <a:cs typeface="Times New Roman"/>
                <a:sym typeface="Times New Roman"/>
              </a:rPr>
              <a:t>Друга варијанта ове игре огледа се у томе што се ученици договоре да проналазе речи по азбучном реду. Прво, један ученик пронађе реч која почиње на А, други ученик тражи реч на Б, трећи на В итд. Из игре испада ученик који не може да пронађе одговарајућу реч на одређено слово. Побеђује онај ученик који до краја остане у игри.</a:t>
            </a:r>
            <a:endParaRPr>
              <a:latin typeface="Times New Roman"/>
              <a:ea typeface="Times New Roman"/>
              <a:cs typeface="Times New Roman"/>
              <a:sym typeface="Times New Roman"/>
            </a:endParaRPr>
          </a:p>
          <a:p>
            <a:pPr algn="just" defTabSz="420623">
              <a:lnSpc>
                <a:spcPct val="120000"/>
              </a:lnSpc>
              <a:defRPr sz="1840">
                <a:uFill>
                  <a:solidFill>
                    <a:srgbClr val="000000"/>
                  </a:solidFill>
                </a:uFill>
              </a:defRPr>
            </a:pPr>
            <a:r>
              <a:rPr>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algn="just" defTabSz="420623">
              <a:lnSpc>
                <a:spcPct val="120000"/>
              </a:lnSpc>
              <a:defRPr sz="1840">
                <a:uFill>
                  <a:solidFill>
                    <a:srgbClr val="000000"/>
                  </a:solidFill>
                </a:uFill>
              </a:defRPr>
            </a:pPr>
            <a:r>
              <a:rPr>
                <a:latin typeface="Times New Roman"/>
                <a:ea typeface="Times New Roman"/>
                <a:cs typeface="Times New Roman"/>
                <a:sym typeface="Times New Roman"/>
              </a:rPr>
              <a:t>Трећа варијанта ове игре односи се на уланчавање речи истог корена (пароними). Иста реч се не сме понављати. На пример, пронађите све речи које почињу на РАД. Ученици проналазе: радник, радница, радионица, радилиште, радост…</a:t>
            </a:r>
            <a:endParaRPr>
              <a:latin typeface="Times New Roman"/>
              <a:ea typeface="Times New Roman"/>
              <a:cs typeface="Times New Roman"/>
              <a:sym typeface="Times New Roman"/>
            </a:endParaRPr>
          </a:p>
          <a:p>
            <a:pPr algn="just" defTabSz="420623">
              <a:lnSpc>
                <a:spcPct val="120000"/>
              </a:lnSpc>
              <a:defRPr sz="1840">
                <a:uFill>
                  <a:solidFill>
                    <a:srgbClr val="000000"/>
                  </a:solidFill>
                </a:uFill>
                <a:latin typeface="Times New Roman"/>
                <a:ea typeface="Times New Roman"/>
                <a:cs typeface="Times New Roman"/>
                <a:sym typeface="Times New Roman"/>
              </a:defRPr>
            </a:pPr>
          </a:p>
          <a:p>
            <a:pPr algn="just" defTabSz="420623">
              <a:lnSpc>
                <a:spcPct val="120000"/>
              </a:lnSpc>
              <a:defRPr sz="1840">
                <a:uFill>
                  <a:solidFill>
                    <a:srgbClr val="000000"/>
                  </a:solidFill>
                </a:uFill>
              </a:defRPr>
            </a:pPr>
            <a:r>
              <a:rPr>
                <a:latin typeface="Times New Roman"/>
                <a:ea typeface="Times New Roman"/>
                <a:cs typeface="Times New Roman"/>
                <a:sym typeface="Times New Roman"/>
              </a:rPr>
              <a:t>Четврта варијанта уланчавања је трагање за речима које се завршавају на одређену групу слова.</a:t>
            </a:r>
            <a:endParaRPr>
              <a:latin typeface="Times New Roman"/>
              <a:ea typeface="Times New Roman"/>
              <a:cs typeface="Times New Roman"/>
              <a:sym typeface="Times New Roman"/>
            </a:endParaRPr>
          </a:p>
          <a:p>
            <a:pPr algn="just" defTabSz="420623">
              <a:lnSpc>
                <a:spcPct val="120000"/>
              </a:lnSpc>
              <a:defRPr sz="1840">
                <a:uFill>
                  <a:solidFill>
                    <a:srgbClr val="000000"/>
                  </a:solidFill>
                </a:uFill>
              </a:defRPr>
            </a:pPr>
            <a:r>
              <a:rPr>
                <a:latin typeface="Times New Roman"/>
                <a:ea typeface="Times New Roman"/>
                <a:cs typeface="Times New Roman"/>
                <a:sym typeface="Times New Roman"/>
              </a:rPr>
              <a:t>На пример, пронађите речи које се завршавају на ЛАВ. </a:t>
            </a:r>
            <a:endParaRPr>
              <a:latin typeface="Times New Roman"/>
              <a:ea typeface="Times New Roman"/>
              <a:cs typeface="Times New Roman"/>
              <a:sym typeface="Times New Roman"/>
            </a:endParaRPr>
          </a:p>
          <a:p>
            <a:pPr algn="just" defTabSz="420623">
              <a:lnSpc>
                <a:spcPct val="120000"/>
              </a:lnSpc>
              <a:defRPr sz="1840">
                <a:uFill>
                  <a:solidFill>
                    <a:srgbClr val="000000"/>
                  </a:solidFill>
                </a:uFill>
              </a:defRPr>
            </a:pPr>
            <a:br>
              <a:rPr>
                <a:latin typeface="Times New Roman"/>
                <a:ea typeface="Times New Roman"/>
                <a:cs typeface="Times New Roman"/>
                <a:sym typeface="Times New Roman"/>
              </a:rPr>
            </a:br>
            <a:r>
              <a:rPr>
                <a:latin typeface="Times New Roman"/>
                <a:ea typeface="Times New Roman"/>
                <a:cs typeface="Times New Roman"/>
                <a:sym typeface="Times New Roman"/>
              </a:rPr>
              <a:t>бандог - лав. п - лав, сп - лав, голог – лав </a:t>
            </a:r>
          </a:p>
        </p:txBody>
      </p:sp>
      <p:pic>
        <p:nvPicPr>
          <p:cNvPr id="238" name="Screenshot 1504.png" descr="Screenshot 1504.png"/>
          <p:cNvPicPr>
            <a:picLocks noChangeAspect="1"/>
          </p:cNvPicPr>
          <p:nvPr/>
        </p:nvPicPr>
        <p:blipFill>
          <a:blip r:embed="rId2">
            <a:extLst/>
          </a:blip>
          <a:stretch>
            <a:fillRect/>
          </a:stretch>
        </p:blipFill>
        <p:spPr>
          <a:xfrm>
            <a:off x="7459546" y="5708911"/>
            <a:ext cx="4076701" cy="5588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37"/>
                                        </p:tgtEl>
                                        <p:attrNameLst>
                                          <p:attrName>style.visibility</p:attrName>
                                        </p:attrNameLst>
                                      </p:cBhvr>
                                      <p:to>
                                        <p:strVal val="visible"/>
                                      </p:to>
                                    </p:set>
                                    <p:anim calcmode="lin" valueType="num">
                                      <p:cBhvr>
                                        <p:cTn id="7" dur="2000" fill="hold"/>
                                        <p:tgtEl>
                                          <p:spTgt spid="237"/>
                                        </p:tgtEl>
                                        <p:attrNameLst>
                                          <p:attrName>ppt_w</p:attrName>
                                        </p:attrNameLst>
                                      </p:cBhvr>
                                      <p:tavLst>
                                        <p:tav tm="0">
                                          <p:val>
                                            <p:fltVal val="0"/>
                                          </p:val>
                                        </p:tav>
                                        <p:tav tm="100000">
                                          <p:val>
                                            <p:strVal val="#ppt_w"/>
                                          </p:val>
                                        </p:tav>
                                      </p:tavLst>
                                    </p:anim>
                                    <p:anim calcmode="lin" valueType="num">
                                      <p:cBhvr>
                                        <p:cTn id="8" dur="2000" fill="hold"/>
                                        <p:tgtEl>
                                          <p:spTgt spid="2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7"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41" name="Ребуси"/>
          <p:cNvSpPr txBox="1"/>
          <p:nvPr/>
        </p:nvSpPr>
        <p:spPr>
          <a:xfrm>
            <a:off x="2193255" y="16318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Ребуси</a:t>
            </a:r>
          </a:p>
        </p:txBody>
      </p:sp>
      <p:sp>
        <p:nvSpPr>
          <p:cNvPr id="242" name="Укрштене речи"/>
          <p:cNvSpPr txBox="1"/>
          <p:nvPr/>
        </p:nvSpPr>
        <p:spPr>
          <a:xfrm>
            <a:off x="2193255" y="25716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Укрштене речи </a:t>
            </a:r>
          </a:p>
        </p:txBody>
      </p:sp>
      <p:sp>
        <p:nvSpPr>
          <p:cNvPr id="243" name="Испуњалке"/>
          <p:cNvSpPr txBox="1"/>
          <p:nvPr/>
        </p:nvSpPr>
        <p:spPr>
          <a:xfrm>
            <a:off x="2193255" y="35114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Испуњалке</a:t>
            </a:r>
          </a:p>
        </p:txBody>
      </p:sp>
      <p:sp>
        <p:nvSpPr>
          <p:cNvPr id="244" name="Допуњалке"/>
          <p:cNvSpPr txBox="1"/>
          <p:nvPr/>
        </p:nvSpPr>
        <p:spPr>
          <a:xfrm>
            <a:off x="2193255" y="44512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Допуњалке</a:t>
            </a:r>
          </a:p>
        </p:txBody>
      </p:sp>
      <p:sp>
        <p:nvSpPr>
          <p:cNvPr id="245" name="Брзалице"/>
          <p:cNvSpPr txBox="1"/>
          <p:nvPr/>
        </p:nvSpPr>
        <p:spPr>
          <a:xfrm>
            <a:off x="2193255" y="53910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Брзалице</a:t>
            </a:r>
          </a:p>
        </p:txBody>
      </p:sp>
      <p:sp>
        <p:nvSpPr>
          <p:cNvPr id="246" name="Замисли и одговори духовито"/>
          <p:cNvSpPr txBox="1"/>
          <p:nvPr/>
        </p:nvSpPr>
        <p:spPr>
          <a:xfrm>
            <a:off x="7438355" y="1631875"/>
            <a:ext cx="2554040" cy="78194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38911">
              <a:defRPr b="1" sz="2304">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Замисли и одговори духовито</a:t>
            </a:r>
          </a:p>
        </p:txBody>
      </p:sp>
      <p:sp>
        <p:nvSpPr>
          <p:cNvPr id="247" name="Измишљање нових речи"/>
          <p:cNvSpPr txBox="1"/>
          <p:nvPr/>
        </p:nvSpPr>
        <p:spPr>
          <a:xfrm>
            <a:off x="7438355" y="2515319"/>
            <a:ext cx="2560390" cy="67493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393192">
              <a:defRPr b="1" sz="2064">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Измишљање нових речи</a:t>
            </a:r>
          </a:p>
        </p:txBody>
      </p:sp>
      <p:sp>
        <p:nvSpPr>
          <p:cNvPr id="248" name="Лавиринти"/>
          <p:cNvSpPr txBox="1"/>
          <p:nvPr/>
        </p:nvSpPr>
        <p:spPr>
          <a:xfrm>
            <a:off x="7438355" y="35114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Лавиринти </a:t>
            </a:r>
          </a:p>
        </p:txBody>
      </p:sp>
      <p:sp>
        <p:nvSpPr>
          <p:cNvPr id="249" name="Риме"/>
          <p:cNvSpPr txBox="1"/>
          <p:nvPr/>
        </p:nvSpPr>
        <p:spPr>
          <a:xfrm>
            <a:off x="7438355" y="44512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Риме</a:t>
            </a:r>
          </a:p>
        </p:txBody>
      </p:sp>
      <p:sp>
        <p:nvSpPr>
          <p:cNvPr id="250" name="Игре асоцијација"/>
          <p:cNvSpPr txBox="1"/>
          <p:nvPr/>
        </p:nvSpPr>
        <p:spPr>
          <a:xfrm>
            <a:off x="7438355" y="5391075"/>
            <a:ext cx="2554040" cy="56222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Игре асоцијација</a:t>
            </a: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41"/>
                                        </p:tgtEl>
                                        <p:attrNameLst>
                                          <p:attrName>style.visibility</p:attrName>
                                        </p:attrNameLst>
                                      </p:cBhvr>
                                      <p:to>
                                        <p:strVal val="visible"/>
                                      </p:to>
                                    </p:set>
                                    <p:anim calcmode="lin" valueType="num">
                                      <p:cBhvr>
                                        <p:cTn id="7" dur="500" fill="hold"/>
                                        <p:tgtEl>
                                          <p:spTgt spid="241"/>
                                        </p:tgtEl>
                                        <p:attrNameLst>
                                          <p:attrName>ppt_w</p:attrName>
                                        </p:attrNameLst>
                                      </p:cBhvr>
                                      <p:tavLst>
                                        <p:tav tm="0">
                                          <p:val>
                                            <p:fltVal val="0"/>
                                          </p:val>
                                        </p:tav>
                                        <p:tav tm="100000">
                                          <p:val>
                                            <p:strVal val="#ppt_w"/>
                                          </p:val>
                                        </p:tav>
                                      </p:tavLst>
                                    </p:anim>
                                    <p:anim calcmode="lin" valueType="num">
                                      <p:cBhvr>
                                        <p:cTn id="8" dur="500" fill="hold"/>
                                        <p:tgtEl>
                                          <p:spTgt spid="24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242"/>
                                        </p:tgtEl>
                                        <p:attrNameLst>
                                          <p:attrName>style.visibility</p:attrName>
                                        </p:attrNameLst>
                                      </p:cBhvr>
                                      <p:to>
                                        <p:strVal val="visible"/>
                                      </p:to>
                                    </p:set>
                                    <p:anim calcmode="lin" valueType="num">
                                      <p:cBhvr>
                                        <p:cTn id="13" dur="500" fill="hold"/>
                                        <p:tgtEl>
                                          <p:spTgt spid="242"/>
                                        </p:tgtEl>
                                        <p:attrNameLst>
                                          <p:attrName>ppt_w</p:attrName>
                                        </p:attrNameLst>
                                      </p:cBhvr>
                                      <p:tavLst>
                                        <p:tav tm="0">
                                          <p:val>
                                            <p:fltVal val="0"/>
                                          </p:val>
                                        </p:tav>
                                        <p:tav tm="100000">
                                          <p:val>
                                            <p:strVal val="#ppt_w"/>
                                          </p:val>
                                        </p:tav>
                                      </p:tavLst>
                                    </p:anim>
                                    <p:anim calcmode="lin" valueType="num">
                                      <p:cBhvr>
                                        <p:cTn id="14" dur="500" fill="hold"/>
                                        <p:tgtEl>
                                          <p:spTgt spid="242"/>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6" presetID="23" grpId="3" fill="hold">
                                  <p:stCondLst>
                                    <p:cond delay="0"/>
                                  </p:stCondLst>
                                  <p:iterate type="el" backwards="0">
                                    <p:tmAbs val="0"/>
                                  </p:iterate>
                                  <p:childTnLst>
                                    <p:set>
                                      <p:cBhvr>
                                        <p:cTn id="18" fill="hold"/>
                                        <p:tgtEl>
                                          <p:spTgt spid="243"/>
                                        </p:tgtEl>
                                        <p:attrNameLst>
                                          <p:attrName>style.visibility</p:attrName>
                                        </p:attrNameLst>
                                      </p:cBhvr>
                                      <p:to>
                                        <p:strVal val="visible"/>
                                      </p:to>
                                    </p:set>
                                    <p:anim calcmode="lin" valueType="num">
                                      <p:cBhvr>
                                        <p:cTn id="19" dur="500" fill="hold"/>
                                        <p:tgtEl>
                                          <p:spTgt spid="243"/>
                                        </p:tgtEl>
                                        <p:attrNameLst>
                                          <p:attrName>ppt_w</p:attrName>
                                        </p:attrNameLst>
                                      </p:cBhvr>
                                      <p:tavLst>
                                        <p:tav tm="0">
                                          <p:val>
                                            <p:fltVal val="0"/>
                                          </p:val>
                                        </p:tav>
                                        <p:tav tm="100000">
                                          <p:val>
                                            <p:strVal val="#ppt_w"/>
                                          </p:val>
                                        </p:tav>
                                      </p:tavLst>
                                    </p:anim>
                                    <p:anim calcmode="lin" valueType="num">
                                      <p:cBhvr>
                                        <p:cTn id="20" dur="500" fill="hold"/>
                                        <p:tgtEl>
                                          <p:spTgt spid="243"/>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6" presetID="23" grpId="4" fill="hold">
                                  <p:stCondLst>
                                    <p:cond delay="0"/>
                                  </p:stCondLst>
                                  <p:iterate type="el" backwards="0">
                                    <p:tmAbs val="0"/>
                                  </p:iterate>
                                  <p:childTnLst>
                                    <p:set>
                                      <p:cBhvr>
                                        <p:cTn id="24" fill="hold"/>
                                        <p:tgtEl>
                                          <p:spTgt spid="244"/>
                                        </p:tgtEl>
                                        <p:attrNameLst>
                                          <p:attrName>style.visibility</p:attrName>
                                        </p:attrNameLst>
                                      </p:cBhvr>
                                      <p:to>
                                        <p:strVal val="visible"/>
                                      </p:to>
                                    </p:set>
                                    <p:anim calcmode="lin" valueType="num">
                                      <p:cBhvr>
                                        <p:cTn id="25" dur="500" fill="hold"/>
                                        <p:tgtEl>
                                          <p:spTgt spid="244"/>
                                        </p:tgtEl>
                                        <p:attrNameLst>
                                          <p:attrName>ppt_w</p:attrName>
                                        </p:attrNameLst>
                                      </p:cBhvr>
                                      <p:tavLst>
                                        <p:tav tm="0">
                                          <p:val>
                                            <p:fltVal val="0"/>
                                          </p:val>
                                        </p:tav>
                                        <p:tav tm="100000">
                                          <p:val>
                                            <p:strVal val="#ppt_w"/>
                                          </p:val>
                                        </p:tav>
                                      </p:tavLst>
                                    </p:anim>
                                    <p:anim calcmode="lin" valueType="num">
                                      <p:cBhvr>
                                        <p:cTn id="26" dur="500" fill="hold"/>
                                        <p:tgtEl>
                                          <p:spTgt spid="244"/>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16" presetID="23" grpId="5" fill="hold">
                                  <p:stCondLst>
                                    <p:cond delay="0"/>
                                  </p:stCondLst>
                                  <p:iterate type="el" backwards="0">
                                    <p:tmAbs val="0"/>
                                  </p:iterate>
                                  <p:childTnLst>
                                    <p:set>
                                      <p:cBhvr>
                                        <p:cTn id="30" fill="hold"/>
                                        <p:tgtEl>
                                          <p:spTgt spid="245"/>
                                        </p:tgtEl>
                                        <p:attrNameLst>
                                          <p:attrName>style.visibility</p:attrName>
                                        </p:attrNameLst>
                                      </p:cBhvr>
                                      <p:to>
                                        <p:strVal val="visible"/>
                                      </p:to>
                                    </p:set>
                                    <p:anim calcmode="lin" valueType="num">
                                      <p:cBhvr>
                                        <p:cTn id="31" dur="500" fill="hold"/>
                                        <p:tgtEl>
                                          <p:spTgt spid="245"/>
                                        </p:tgtEl>
                                        <p:attrNameLst>
                                          <p:attrName>ppt_w</p:attrName>
                                        </p:attrNameLst>
                                      </p:cBhvr>
                                      <p:tavLst>
                                        <p:tav tm="0">
                                          <p:val>
                                            <p:fltVal val="0"/>
                                          </p:val>
                                        </p:tav>
                                        <p:tav tm="100000">
                                          <p:val>
                                            <p:strVal val="#ppt_w"/>
                                          </p:val>
                                        </p:tav>
                                      </p:tavLst>
                                    </p:anim>
                                    <p:anim calcmode="lin" valueType="num">
                                      <p:cBhvr>
                                        <p:cTn id="32" dur="500" fill="hold"/>
                                        <p:tgtEl>
                                          <p:spTgt spid="245"/>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16" presetID="23" grpId="6" fill="hold">
                                  <p:stCondLst>
                                    <p:cond delay="0"/>
                                  </p:stCondLst>
                                  <p:iterate type="el" backwards="0">
                                    <p:tmAbs val="0"/>
                                  </p:iterate>
                                  <p:childTnLst>
                                    <p:set>
                                      <p:cBhvr>
                                        <p:cTn id="36" fill="hold"/>
                                        <p:tgtEl>
                                          <p:spTgt spid="246"/>
                                        </p:tgtEl>
                                        <p:attrNameLst>
                                          <p:attrName>style.visibility</p:attrName>
                                        </p:attrNameLst>
                                      </p:cBhvr>
                                      <p:to>
                                        <p:strVal val="visible"/>
                                      </p:to>
                                    </p:set>
                                    <p:anim calcmode="lin" valueType="num">
                                      <p:cBhvr>
                                        <p:cTn id="37" dur="500" fill="hold"/>
                                        <p:tgtEl>
                                          <p:spTgt spid="246"/>
                                        </p:tgtEl>
                                        <p:attrNameLst>
                                          <p:attrName>ppt_w</p:attrName>
                                        </p:attrNameLst>
                                      </p:cBhvr>
                                      <p:tavLst>
                                        <p:tav tm="0">
                                          <p:val>
                                            <p:fltVal val="0"/>
                                          </p:val>
                                        </p:tav>
                                        <p:tav tm="100000">
                                          <p:val>
                                            <p:strVal val="#ppt_w"/>
                                          </p:val>
                                        </p:tav>
                                      </p:tavLst>
                                    </p:anim>
                                    <p:anim calcmode="lin" valueType="num">
                                      <p:cBhvr>
                                        <p:cTn id="38" dur="500" fill="hold"/>
                                        <p:tgtEl>
                                          <p:spTgt spid="246"/>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16" presetID="23" grpId="7" fill="hold">
                                  <p:stCondLst>
                                    <p:cond delay="0"/>
                                  </p:stCondLst>
                                  <p:iterate type="el" backwards="0">
                                    <p:tmAbs val="0"/>
                                  </p:iterate>
                                  <p:childTnLst>
                                    <p:set>
                                      <p:cBhvr>
                                        <p:cTn id="42" fill="hold"/>
                                        <p:tgtEl>
                                          <p:spTgt spid="247"/>
                                        </p:tgtEl>
                                        <p:attrNameLst>
                                          <p:attrName>style.visibility</p:attrName>
                                        </p:attrNameLst>
                                      </p:cBhvr>
                                      <p:to>
                                        <p:strVal val="visible"/>
                                      </p:to>
                                    </p:set>
                                    <p:anim calcmode="lin" valueType="num">
                                      <p:cBhvr>
                                        <p:cTn id="43" dur="500" fill="hold"/>
                                        <p:tgtEl>
                                          <p:spTgt spid="247"/>
                                        </p:tgtEl>
                                        <p:attrNameLst>
                                          <p:attrName>ppt_w</p:attrName>
                                        </p:attrNameLst>
                                      </p:cBhvr>
                                      <p:tavLst>
                                        <p:tav tm="0">
                                          <p:val>
                                            <p:fltVal val="0"/>
                                          </p:val>
                                        </p:tav>
                                        <p:tav tm="100000">
                                          <p:val>
                                            <p:strVal val="#ppt_w"/>
                                          </p:val>
                                        </p:tav>
                                      </p:tavLst>
                                    </p:anim>
                                    <p:anim calcmode="lin" valueType="num">
                                      <p:cBhvr>
                                        <p:cTn id="44" dur="500" fill="hold"/>
                                        <p:tgtEl>
                                          <p:spTgt spid="247"/>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16" presetID="23" grpId="8" fill="hold">
                                  <p:stCondLst>
                                    <p:cond delay="0"/>
                                  </p:stCondLst>
                                  <p:iterate type="el" backwards="0">
                                    <p:tmAbs val="0"/>
                                  </p:iterate>
                                  <p:childTnLst>
                                    <p:set>
                                      <p:cBhvr>
                                        <p:cTn id="48" fill="hold"/>
                                        <p:tgtEl>
                                          <p:spTgt spid="248"/>
                                        </p:tgtEl>
                                        <p:attrNameLst>
                                          <p:attrName>style.visibility</p:attrName>
                                        </p:attrNameLst>
                                      </p:cBhvr>
                                      <p:to>
                                        <p:strVal val="visible"/>
                                      </p:to>
                                    </p:set>
                                    <p:anim calcmode="lin" valueType="num">
                                      <p:cBhvr>
                                        <p:cTn id="49" dur="500" fill="hold"/>
                                        <p:tgtEl>
                                          <p:spTgt spid="248"/>
                                        </p:tgtEl>
                                        <p:attrNameLst>
                                          <p:attrName>ppt_w</p:attrName>
                                        </p:attrNameLst>
                                      </p:cBhvr>
                                      <p:tavLst>
                                        <p:tav tm="0">
                                          <p:val>
                                            <p:fltVal val="0"/>
                                          </p:val>
                                        </p:tav>
                                        <p:tav tm="100000">
                                          <p:val>
                                            <p:strVal val="#ppt_w"/>
                                          </p:val>
                                        </p:tav>
                                      </p:tavLst>
                                    </p:anim>
                                    <p:anim calcmode="lin" valueType="num">
                                      <p:cBhvr>
                                        <p:cTn id="50" dur="500" fill="hold"/>
                                        <p:tgtEl>
                                          <p:spTgt spid="248"/>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16" presetID="23" grpId="9" fill="hold">
                                  <p:stCondLst>
                                    <p:cond delay="0"/>
                                  </p:stCondLst>
                                  <p:iterate type="el" backwards="0">
                                    <p:tmAbs val="0"/>
                                  </p:iterate>
                                  <p:childTnLst>
                                    <p:set>
                                      <p:cBhvr>
                                        <p:cTn id="54" fill="hold"/>
                                        <p:tgtEl>
                                          <p:spTgt spid="249"/>
                                        </p:tgtEl>
                                        <p:attrNameLst>
                                          <p:attrName>style.visibility</p:attrName>
                                        </p:attrNameLst>
                                      </p:cBhvr>
                                      <p:to>
                                        <p:strVal val="visible"/>
                                      </p:to>
                                    </p:set>
                                    <p:anim calcmode="lin" valueType="num">
                                      <p:cBhvr>
                                        <p:cTn id="55" dur="500" fill="hold"/>
                                        <p:tgtEl>
                                          <p:spTgt spid="249"/>
                                        </p:tgtEl>
                                        <p:attrNameLst>
                                          <p:attrName>ppt_w</p:attrName>
                                        </p:attrNameLst>
                                      </p:cBhvr>
                                      <p:tavLst>
                                        <p:tav tm="0">
                                          <p:val>
                                            <p:fltVal val="0"/>
                                          </p:val>
                                        </p:tav>
                                        <p:tav tm="100000">
                                          <p:val>
                                            <p:strVal val="#ppt_w"/>
                                          </p:val>
                                        </p:tav>
                                      </p:tavLst>
                                    </p:anim>
                                    <p:anim calcmode="lin" valueType="num">
                                      <p:cBhvr>
                                        <p:cTn id="56" dur="500" fill="hold"/>
                                        <p:tgtEl>
                                          <p:spTgt spid="249"/>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16" presetID="23" grpId="10" fill="hold">
                                  <p:stCondLst>
                                    <p:cond delay="0"/>
                                  </p:stCondLst>
                                  <p:iterate type="el" backwards="0">
                                    <p:tmAbs val="0"/>
                                  </p:iterate>
                                  <p:childTnLst>
                                    <p:set>
                                      <p:cBhvr>
                                        <p:cTn id="60" fill="hold"/>
                                        <p:tgtEl>
                                          <p:spTgt spid="250"/>
                                        </p:tgtEl>
                                        <p:attrNameLst>
                                          <p:attrName>style.visibility</p:attrName>
                                        </p:attrNameLst>
                                      </p:cBhvr>
                                      <p:to>
                                        <p:strVal val="visible"/>
                                      </p:to>
                                    </p:set>
                                    <p:anim calcmode="lin" valueType="num">
                                      <p:cBhvr>
                                        <p:cTn id="61" dur="500" fill="hold"/>
                                        <p:tgtEl>
                                          <p:spTgt spid="250"/>
                                        </p:tgtEl>
                                        <p:attrNameLst>
                                          <p:attrName>ppt_w</p:attrName>
                                        </p:attrNameLst>
                                      </p:cBhvr>
                                      <p:tavLst>
                                        <p:tav tm="0">
                                          <p:val>
                                            <p:fltVal val="0"/>
                                          </p:val>
                                        </p:tav>
                                        <p:tav tm="100000">
                                          <p:val>
                                            <p:strVal val="#ppt_w"/>
                                          </p:val>
                                        </p:tav>
                                      </p:tavLst>
                                    </p:anim>
                                    <p:anim calcmode="lin" valueType="num">
                                      <p:cBhvr>
                                        <p:cTn id="62" dur="500" fill="hold"/>
                                        <p:tgtEl>
                                          <p:spTgt spid="2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8" grpId="8"/>
      <p:bldP build="whole" bldLvl="1" animBg="1" rev="0" advAuto="0" spid="249" grpId="9"/>
      <p:bldP build="whole" bldLvl="1" animBg="1" rev="0" advAuto="0" spid="250" grpId="10"/>
      <p:bldP build="whole" bldLvl="1" animBg="1" rev="0" advAuto="0" spid="242" grpId="2"/>
      <p:bldP build="whole" bldLvl="1" animBg="1" rev="0" advAuto="0" spid="241" grpId="1"/>
      <p:bldP build="whole" bldLvl="1" animBg="1" rev="0" advAuto="0" spid="244" grpId="4"/>
      <p:bldP build="whole" bldLvl="1" animBg="1" rev="0" advAuto="0" spid="247" grpId="7"/>
      <p:bldP build="whole" bldLvl="1" animBg="1" rev="0" advAuto="0" spid="243" grpId="3"/>
      <p:bldP build="whole" bldLvl="1" animBg="1" rev="0" advAuto="0" spid="245" grpId="5"/>
      <p:bldP build="whole" bldLvl="1" animBg="1" rev="0" advAuto="0" spid="246" grpId="6"/>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Игре словима и речима"/>
          <p:cNvSpPr txBox="1"/>
          <p:nvPr/>
        </p:nvSpPr>
        <p:spPr>
          <a:xfrm>
            <a:off x="3325886" y="134378"/>
            <a:ext cx="5540228" cy="141257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defRPr b="1" i="1" sz="3900">
                <a:solidFill>
                  <a:srgbClr val="1F497D"/>
                </a:solidFill>
                <a:uFill>
                  <a:solidFill>
                    <a:srgbClr val="1F497D"/>
                  </a:solidFill>
                </a:uFill>
                <a:latin typeface="Times New Roman"/>
                <a:ea typeface="Times New Roman"/>
                <a:cs typeface="Times New Roman"/>
                <a:sym typeface="Times New Roman"/>
              </a:defRPr>
            </a:lvl1pPr>
          </a:lstStyle>
          <a:p>
            <a:pPr>
              <a:defRPr b="0" i="0">
                <a:solidFill>
                  <a:srgbClr val="000000"/>
                </a:solidFill>
                <a:uFill>
                  <a:solidFill>
                    <a:srgbClr val="000000"/>
                  </a:solidFill>
                </a:uFill>
                <a:latin typeface="+mn-lt"/>
                <a:ea typeface="+mn-ea"/>
                <a:cs typeface="+mn-cs"/>
                <a:sym typeface="Calibri"/>
              </a:defRPr>
            </a:pPr>
            <a:r>
              <a:rPr b="1" i="1">
                <a:solidFill>
                  <a:srgbClr val="1F497D"/>
                </a:solidFill>
                <a:uFill>
                  <a:solidFill>
                    <a:srgbClr val="1F497D"/>
                  </a:solidFill>
                </a:uFill>
                <a:latin typeface="Times New Roman"/>
                <a:ea typeface="Times New Roman"/>
                <a:cs typeface="Times New Roman"/>
                <a:sym typeface="Times New Roman"/>
              </a:rPr>
              <a:t>Игре словима и речима</a:t>
            </a:r>
            <a:endParaRPr b="1" i="1">
              <a:solidFill>
                <a:srgbClr val="1F497D"/>
              </a:solidFill>
              <a:uFill>
                <a:solidFill>
                  <a:srgbClr val="1F497D"/>
                </a:solidFill>
              </a:uFill>
              <a:latin typeface="Times New Roman"/>
              <a:ea typeface="Times New Roman"/>
              <a:cs typeface="Times New Roman"/>
              <a:sym typeface="Times New Roman"/>
            </a:endParaRPr>
          </a:p>
        </p:txBody>
      </p:sp>
      <p:sp>
        <p:nvSpPr>
          <p:cNvPr id="253" name="Ономатопејске игре…"/>
          <p:cNvSpPr txBox="1"/>
          <p:nvPr/>
        </p:nvSpPr>
        <p:spPr>
          <a:xfrm>
            <a:off x="1267890" y="15048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defRPr sz="2400">
                <a:uFill>
                  <a:solidFill>
                    <a:srgbClr val="000000"/>
                  </a:solidFill>
                </a:uFill>
              </a:defRPr>
            </a:pPr>
            <a:r>
              <a:rPr b="1">
                <a:latin typeface="Times New Roman"/>
                <a:ea typeface="Times New Roman"/>
                <a:cs typeface="Times New Roman"/>
                <a:sym typeface="Times New Roman"/>
              </a:rPr>
              <a:t>Ономатопејске игре</a:t>
            </a:r>
            <a:endParaRPr b="1">
              <a:latin typeface="Times New Roman"/>
              <a:ea typeface="Times New Roman"/>
              <a:cs typeface="Times New Roman"/>
              <a:sym typeface="Times New Roman"/>
            </a:endParaRPr>
          </a:p>
          <a:p>
            <a:pPr defTabSz="457200">
              <a:defRPr sz="2400">
                <a:uFill>
                  <a:solidFill>
                    <a:srgbClr val="000000"/>
                  </a:solidFill>
                </a:uFill>
              </a:defRPr>
            </a:pPr>
            <a:r>
              <a:rPr>
                <a:latin typeface="Times New Roman"/>
                <a:ea typeface="Times New Roman"/>
                <a:cs typeface="Times New Roman"/>
                <a:sym typeface="Times New Roman"/>
              </a:rPr>
              <a:t>(Игре опонашања звукова)</a:t>
            </a:r>
          </a:p>
        </p:txBody>
      </p:sp>
      <p:sp>
        <p:nvSpPr>
          <p:cNvPr id="254" name="Речи умањеног значења…"/>
          <p:cNvSpPr txBox="1"/>
          <p:nvPr/>
        </p:nvSpPr>
        <p:spPr>
          <a:xfrm>
            <a:off x="1267890" y="24446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defRPr sz="2400">
                <a:uFill>
                  <a:solidFill>
                    <a:srgbClr val="000000"/>
                  </a:solidFill>
                </a:uFill>
              </a:defRPr>
            </a:pPr>
            <a:r>
              <a:rPr b="1">
                <a:latin typeface="Times New Roman"/>
                <a:ea typeface="Times New Roman"/>
                <a:cs typeface="Times New Roman"/>
                <a:sym typeface="Times New Roman"/>
              </a:rPr>
              <a:t>Речи умањеног значења</a:t>
            </a:r>
            <a:endParaRPr b="1">
              <a:latin typeface="Times New Roman"/>
              <a:ea typeface="Times New Roman"/>
              <a:cs typeface="Times New Roman"/>
              <a:sym typeface="Times New Roman"/>
            </a:endParaRPr>
          </a:p>
          <a:p>
            <a:pPr defTabSz="457200">
              <a:defRPr sz="2400">
                <a:uFill>
                  <a:solidFill>
                    <a:srgbClr val="000000"/>
                  </a:solidFill>
                </a:uFill>
              </a:defRPr>
            </a:pPr>
            <a:r>
              <a:rPr>
                <a:latin typeface="Times New Roman"/>
                <a:ea typeface="Times New Roman"/>
                <a:cs typeface="Times New Roman"/>
                <a:sym typeface="Times New Roman"/>
              </a:rPr>
              <a:t>(Деминутиви) </a:t>
            </a:r>
          </a:p>
        </p:txBody>
      </p:sp>
      <p:sp>
        <p:nvSpPr>
          <p:cNvPr id="255" name="Речи увећаног значења…"/>
          <p:cNvSpPr txBox="1"/>
          <p:nvPr/>
        </p:nvSpPr>
        <p:spPr>
          <a:xfrm>
            <a:off x="1267890" y="33844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defRPr sz="2400">
                <a:uFill>
                  <a:solidFill>
                    <a:srgbClr val="000000"/>
                  </a:solidFill>
                </a:uFill>
              </a:defRPr>
            </a:pPr>
            <a:r>
              <a:rPr b="1">
                <a:latin typeface="Times New Roman"/>
                <a:ea typeface="Times New Roman"/>
                <a:cs typeface="Times New Roman"/>
                <a:sym typeface="Times New Roman"/>
              </a:rPr>
              <a:t>Речи увећаног значења</a:t>
            </a:r>
            <a:endParaRPr b="1">
              <a:latin typeface="Times New Roman"/>
              <a:ea typeface="Times New Roman"/>
              <a:cs typeface="Times New Roman"/>
              <a:sym typeface="Times New Roman"/>
            </a:endParaRPr>
          </a:p>
          <a:p>
            <a:pPr defTabSz="457200">
              <a:defRPr sz="2400">
                <a:uFill>
                  <a:solidFill>
                    <a:srgbClr val="000000"/>
                  </a:solidFill>
                </a:uFill>
              </a:defRPr>
            </a:pPr>
            <a:r>
              <a:rPr>
                <a:latin typeface="Times New Roman"/>
                <a:ea typeface="Times New Roman"/>
                <a:cs typeface="Times New Roman"/>
                <a:sym typeface="Times New Roman"/>
              </a:rPr>
              <a:t>(аугментативи)</a:t>
            </a:r>
          </a:p>
        </p:txBody>
      </p:sp>
      <p:sp>
        <p:nvSpPr>
          <p:cNvPr id="256" name="Речи сличног значења…"/>
          <p:cNvSpPr txBox="1"/>
          <p:nvPr/>
        </p:nvSpPr>
        <p:spPr>
          <a:xfrm>
            <a:off x="1267890" y="43242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defRPr sz="2400">
                <a:uFill>
                  <a:solidFill>
                    <a:srgbClr val="000000"/>
                  </a:solidFill>
                </a:uFill>
              </a:defRPr>
            </a:pPr>
            <a:r>
              <a:rPr b="1">
                <a:latin typeface="Times New Roman"/>
                <a:ea typeface="Times New Roman"/>
                <a:cs typeface="Times New Roman"/>
                <a:sym typeface="Times New Roman"/>
              </a:rPr>
              <a:t>Речи сличног значења</a:t>
            </a:r>
            <a:endParaRPr b="1">
              <a:latin typeface="Times New Roman"/>
              <a:ea typeface="Times New Roman"/>
              <a:cs typeface="Times New Roman"/>
              <a:sym typeface="Times New Roman"/>
            </a:endParaRPr>
          </a:p>
          <a:p>
            <a:pPr defTabSz="457200">
              <a:defRPr sz="2400">
                <a:uFill>
                  <a:solidFill>
                    <a:srgbClr val="000000"/>
                  </a:solidFill>
                </a:uFill>
              </a:defRPr>
            </a:pPr>
            <a:r>
              <a:rPr>
                <a:latin typeface="Times New Roman"/>
                <a:ea typeface="Times New Roman"/>
                <a:cs typeface="Times New Roman"/>
                <a:sym typeface="Times New Roman"/>
              </a:rPr>
              <a:t>(синоними)</a:t>
            </a:r>
          </a:p>
        </p:txBody>
      </p:sp>
      <p:sp>
        <p:nvSpPr>
          <p:cNvPr id="257" name="Језиколоми…"/>
          <p:cNvSpPr txBox="1"/>
          <p:nvPr/>
        </p:nvSpPr>
        <p:spPr>
          <a:xfrm>
            <a:off x="1267890" y="52640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defRPr sz="2400">
                <a:uFill>
                  <a:solidFill>
                    <a:srgbClr val="000000"/>
                  </a:solidFill>
                </a:uFill>
              </a:defRPr>
            </a:pPr>
            <a:r>
              <a:rPr b="1">
                <a:latin typeface="Times New Roman"/>
                <a:ea typeface="Times New Roman"/>
                <a:cs typeface="Times New Roman"/>
                <a:sym typeface="Times New Roman"/>
              </a:rPr>
              <a:t>Језиколоми</a:t>
            </a:r>
            <a:endParaRPr b="1">
              <a:latin typeface="Times New Roman"/>
              <a:ea typeface="Times New Roman"/>
              <a:cs typeface="Times New Roman"/>
              <a:sym typeface="Times New Roman"/>
            </a:endParaRPr>
          </a:p>
          <a:p>
            <a:pPr defTabSz="457200">
              <a:defRPr sz="2400">
                <a:uFill>
                  <a:solidFill>
                    <a:srgbClr val="000000"/>
                  </a:solidFill>
                </a:uFill>
              </a:defRPr>
            </a:pPr>
            <a:r>
              <a:rPr>
                <a:latin typeface="Times New Roman"/>
                <a:ea typeface="Times New Roman"/>
                <a:cs typeface="Times New Roman"/>
                <a:sym typeface="Times New Roman"/>
              </a:rPr>
              <a:t>(Чича срче чај из чаше.)</a:t>
            </a:r>
          </a:p>
        </p:txBody>
      </p:sp>
      <p:sp>
        <p:nvSpPr>
          <p:cNvPr id="258" name="Игре значењима…"/>
          <p:cNvSpPr txBox="1"/>
          <p:nvPr/>
        </p:nvSpPr>
        <p:spPr>
          <a:xfrm>
            <a:off x="6716190" y="15048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370331">
              <a:defRPr sz="1944">
                <a:uFill>
                  <a:solidFill>
                    <a:srgbClr val="000000"/>
                  </a:solidFill>
                </a:uFill>
              </a:defRPr>
            </a:pPr>
            <a:r>
              <a:rPr b="1">
                <a:latin typeface="Times New Roman"/>
                <a:ea typeface="Times New Roman"/>
                <a:cs typeface="Times New Roman"/>
                <a:sym typeface="Times New Roman"/>
              </a:rPr>
              <a:t>Игре значењима</a:t>
            </a:r>
            <a:endParaRPr b="1">
              <a:latin typeface="Times New Roman"/>
              <a:ea typeface="Times New Roman"/>
              <a:cs typeface="Times New Roman"/>
              <a:sym typeface="Times New Roman"/>
            </a:endParaRPr>
          </a:p>
          <a:p>
            <a:pPr defTabSz="370331">
              <a:defRPr sz="1944">
                <a:uFill>
                  <a:solidFill>
                    <a:srgbClr val="000000"/>
                  </a:solidFill>
                </a:uFill>
              </a:defRPr>
            </a:pPr>
            <a:r>
              <a:rPr>
                <a:latin typeface="Times New Roman"/>
                <a:ea typeface="Times New Roman"/>
                <a:cs typeface="Times New Roman"/>
                <a:sym typeface="Times New Roman"/>
              </a:rPr>
              <a:t>(Семантичке игре) - стварање речи помоћу префикса и суфикса </a:t>
            </a:r>
          </a:p>
        </p:txBody>
      </p:sp>
      <p:sp>
        <p:nvSpPr>
          <p:cNvPr id="259" name="Речи супротног значења…"/>
          <p:cNvSpPr txBox="1"/>
          <p:nvPr/>
        </p:nvSpPr>
        <p:spPr>
          <a:xfrm>
            <a:off x="6716190" y="24446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457200">
              <a:defRPr sz="2400">
                <a:uFill>
                  <a:solidFill>
                    <a:srgbClr val="000000"/>
                  </a:solidFill>
                </a:uFill>
              </a:defRPr>
            </a:pPr>
            <a:r>
              <a:rPr b="1">
                <a:latin typeface="Times New Roman"/>
                <a:ea typeface="Times New Roman"/>
                <a:cs typeface="Times New Roman"/>
                <a:sym typeface="Times New Roman"/>
              </a:rPr>
              <a:t>Речи супротног значења</a:t>
            </a:r>
            <a:endParaRPr b="1">
              <a:latin typeface="Times New Roman"/>
              <a:ea typeface="Times New Roman"/>
              <a:cs typeface="Times New Roman"/>
              <a:sym typeface="Times New Roman"/>
            </a:endParaRPr>
          </a:p>
          <a:p>
            <a:pPr defTabSz="457200">
              <a:defRPr sz="2400">
                <a:uFill>
                  <a:solidFill>
                    <a:srgbClr val="000000"/>
                  </a:solidFill>
                </a:uFill>
              </a:defRPr>
            </a:pPr>
            <a:r>
              <a:rPr>
                <a:latin typeface="Times New Roman"/>
                <a:ea typeface="Times New Roman"/>
                <a:cs typeface="Times New Roman"/>
                <a:sym typeface="Times New Roman"/>
              </a:rPr>
              <a:t>(антоними)</a:t>
            </a:r>
          </a:p>
        </p:txBody>
      </p:sp>
      <p:sp>
        <p:nvSpPr>
          <p:cNvPr id="260" name="Поремећен ред речи у реченици…"/>
          <p:cNvSpPr txBox="1"/>
          <p:nvPr/>
        </p:nvSpPr>
        <p:spPr>
          <a:xfrm>
            <a:off x="6716190" y="33844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370331">
              <a:defRPr sz="1944">
                <a:uFill>
                  <a:solidFill>
                    <a:srgbClr val="000000"/>
                  </a:solidFill>
                </a:uFill>
              </a:defRPr>
            </a:pPr>
            <a:r>
              <a:rPr b="1">
                <a:latin typeface="Times New Roman"/>
                <a:ea typeface="Times New Roman"/>
                <a:cs typeface="Times New Roman"/>
                <a:sym typeface="Times New Roman"/>
              </a:rPr>
              <a:t>Поремећен ред речи у реченици </a:t>
            </a:r>
            <a:endParaRPr b="1">
              <a:latin typeface="Times New Roman"/>
              <a:ea typeface="Times New Roman"/>
              <a:cs typeface="Times New Roman"/>
              <a:sym typeface="Times New Roman"/>
            </a:endParaRPr>
          </a:p>
          <a:p>
            <a:pPr defTabSz="370331">
              <a:defRPr sz="1944">
                <a:uFill>
                  <a:solidFill>
                    <a:srgbClr val="000000"/>
                  </a:solidFill>
                </a:uFill>
              </a:defRPr>
            </a:pPr>
            <a:r>
              <a:rPr>
                <a:latin typeface="Times New Roman"/>
                <a:ea typeface="Times New Roman"/>
                <a:cs typeface="Times New Roman"/>
                <a:sym typeface="Times New Roman"/>
              </a:rPr>
              <a:t>(Реченице које су доживеле земљотрес) </a:t>
            </a:r>
          </a:p>
        </p:txBody>
      </p:sp>
      <p:sp>
        <p:nvSpPr>
          <p:cNvPr id="261" name="Загонетке"/>
          <p:cNvSpPr txBox="1"/>
          <p:nvPr/>
        </p:nvSpPr>
        <p:spPr>
          <a:xfrm>
            <a:off x="6716190" y="43242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Загонетке</a:t>
            </a:r>
          </a:p>
        </p:txBody>
      </p:sp>
      <p:sp>
        <p:nvSpPr>
          <p:cNvPr id="262" name="Питалице"/>
          <p:cNvSpPr txBox="1"/>
          <p:nvPr/>
        </p:nvSpPr>
        <p:spPr>
          <a:xfrm>
            <a:off x="6716190" y="5264075"/>
            <a:ext cx="4207920" cy="9262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2400">
                <a:uFill>
                  <a:solidFill>
                    <a:srgbClr val="000000"/>
                  </a:solidFill>
                </a:uFill>
                <a:latin typeface="Times New Roman"/>
                <a:ea typeface="Times New Roman"/>
                <a:cs typeface="Times New Roman"/>
                <a:sym typeface="Times New Roman"/>
              </a:defRPr>
            </a:lvl1pPr>
          </a:lstStyle>
          <a:p>
            <a:pPr>
              <a:defRPr b="0">
                <a:latin typeface="+mn-lt"/>
                <a:ea typeface="+mn-ea"/>
                <a:cs typeface="+mn-cs"/>
                <a:sym typeface="Calibri"/>
              </a:defRPr>
            </a:pPr>
            <a:r>
              <a:rPr b="1">
                <a:latin typeface="Times New Roman"/>
                <a:ea typeface="Times New Roman"/>
                <a:cs typeface="Times New Roman"/>
                <a:sym typeface="Times New Roman"/>
              </a:rPr>
              <a:t>Питалице </a:t>
            </a: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53"/>
                                        </p:tgtEl>
                                        <p:attrNameLst>
                                          <p:attrName>style.visibility</p:attrName>
                                        </p:attrNameLst>
                                      </p:cBhvr>
                                      <p:to>
                                        <p:strVal val="visible"/>
                                      </p:to>
                                    </p:set>
                                    <p:anim calcmode="lin" valueType="num">
                                      <p:cBhvr>
                                        <p:cTn id="7" dur="500" fill="hold"/>
                                        <p:tgtEl>
                                          <p:spTgt spid="253"/>
                                        </p:tgtEl>
                                        <p:attrNameLst>
                                          <p:attrName>ppt_w</p:attrName>
                                        </p:attrNameLst>
                                      </p:cBhvr>
                                      <p:tavLst>
                                        <p:tav tm="0">
                                          <p:val>
                                            <p:fltVal val="0"/>
                                          </p:val>
                                        </p:tav>
                                        <p:tav tm="100000">
                                          <p:val>
                                            <p:strVal val="#ppt_w"/>
                                          </p:val>
                                        </p:tav>
                                      </p:tavLst>
                                    </p:anim>
                                    <p:anim calcmode="lin" valueType="num">
                                      <p:cBhvr>
                                        <p:cTn id="8" dur="500" fill="hold"/>
                                        <p:tgtEl>
                                          <p:spTgt spid="25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254"/>
                                        </p:tgtEl>
                                        <p:attrNameLst>
                                          <p:attrName>style.visibility</p:attrName>
                                        </p:attrNameLst>
                                      </p:cBhvr>
                                      <p:to>
                                        <p:strVal val="visible"/>
                                      </p:to>
                                    </p:set>
                                    <p:anim calcmode="lin" valueType="num">
                                      <p:cBhvr>
                                        <p:cTn id="13" dur="500" fill="hold"/>
                                        <p:tgtEl>
                                          <p:spTgt spid="254"/>
                                        </p:tgtEl>
                                        <p:attrNameLst>
                                          <p:attrName>ppt_w</p:attrName>
                                        </p:attrNameLst>
                                      </p:cBhvr>
                                      <p:tavLst>
                                        <p:tav tm="0">
                                          <p:val>
                                            <p:fltVal val="0"/>
                                          </p:val>
                                        </p:tav>
                                        <p:tav tm="100000">
                                          <p:val>
                                            <p:strVal val="#ppt_w"/>
                                          </p:val>
                                        </p:tav>
                                      </p:tavLst>
                                    </p:anim>
                                    <p:anim calcmode="lin" valueType="num">
                                      <p:cBhvr>
                                        <p:cTn id="14" dur="500" fill="hold"/>
                                        <p:tgtEl>
                                          <p:spTgt spid="25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6" presetID="23" grpId="3" fill="hold">
                                  <p:stCondLst>
                                    <p:cond delay="0"/>
                                  </p:stCondLst>
                                  <p:iterate type="el" backwards="0">
                                    <p:tmAbs val="0"/>
                                  </p:iterate>
                                  <p:childTnLst>
                                    <p:set>
                                      <p:cBhvr>
                                        <p:cTn id="18" fill="hold"/>
                                        <p:tgtEl>
                                          <p:spTgt spid="255"/>
                                        </p:tgtEl>
                                        <p:attrNameLst>
                                          <p:attrName>style.visibility</p:attrName>
                                        </p:attrNameLst>
                                      </p:cBhvr>
                                      <p:to>
                                        <p:strVal val="visible"/>
                                      </p:to>
                                    </p:set>
                                    <p:anim calcmode="lin" valueType="num">
                                      <p:cBhvr>
                                        <p:cTn id="19" dur="500" fill="hold"/>
                                        <p:tgtEl>
                                          <p:spTgt spid="255"/>
                                        </p:tgtEl>
                                        <p:attrNameLst>
                                          <p:attrName>ppt_w</p:attrName>
                                        </p:attrNameLst>
                                      </p:cBhvr>
                                      <p:tavLst>
                                        <p:tav tm="0">
                                          <p:val>
                                            <p:fltVal val="0"/>
                                          </p:val>
                                        </p:tav>
                                        <p:tav tm="100000">
                                          <p:val>
                                            <p:strVal val="#ppt_w"/>
                                          </p:val>
                                        </p:tav>
                                      </p:tavLst>
                                    </p:anim>
                                    <p:anim calcmode="lin" valueType="num">
                                      <p:cBhvr>
                                        <p:cTn id="20" dur="500" fill="hold"/>
                                        <p:tgtEl>
                                          <p:spTgt spid="255"/>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6" presetID="23" grpId="4" fill="hold">
                                  <p:stCondLst>
                                    <p:cond delay="0"/>
                                  </p:stCondLst>
                                  <p:iterate type="el" backwards="0">
                                    <p:tmAbs val="0"/>
                                  </p:iterate>
                                  <p:childTnLst>
                                    <p:set>
                                      <p:cBhvr>
                                        <p:cTn id="24" fill="hold"/>
                                        <p:tgtEl>
                                          <p:spTgt spid="256"/>
                                        </p:tgtEl>
                                        <p:attrNameLst>
                                          <p:attrName>style.visibility</p:attrName>
                                        </p:attrNameLst>
                                      </p:cBhvr>
                                      <p:to>
                                        <p:strVal val="visible"/>
                                      </p:to>
                                    </p:set>
                                    <p:anim calcmode="lin" valueType="num">
                                      <p:cBhvr>
                                        <p:cTn id="25" dur="500" fill="hold"/>
                                        <p:tgtEl>
                                          <p:spTgt spid="256"/>
                                        </p:tgtEl>
                                        <p:attrNameLst>
                                          <p:attrName>ppt_w</p:attrName>
                                        </p:attrNameLst>
                                      </p:cBhvr>
                                      <p:tavLst>
                                        <p:tav tm="0">
                                          <p:val>
                                            <p:fltVal val="0"/>
                                          </p:val>
                                        </p:tav>
                                        <p:tav tm="100000">
                                          <p:val>
                                            <p:strVal val="#ppt_w"/>
                                          </p:val>
                                        </p:tav>
                                      </p:tavLst>
                                    </p:anim>
                                    <p:anim calcmode="lin" valueType="num">
                                      <p:cBhvr>
                                        <p:cTn id="26" dur="500" fill="hold"/>
                                        <p:tgtEl>
                                          <p:spTgt spid="256"/>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16" presetID="23" grpId="5" fill="hold">
                                  <p:stCondLst>
                                    <p:cond delay="0"/>
                                  </p:stCondLst>
                                  <p:iterate type="el" backwards="0">
                                    <p:tmAbs val="0"/>
                                  </p:iterate>
                                  <p:childTnLst>
                                    <p:set>
                                      <p:cBhvr>
                                        <p:cTn id="30" fill="hold"/>
                                        <p:tgtEl>
                                          <p:spTgt spid="257"/>
                                        </p:tgtEl>
                                        <p:attrNameLst>
                                          <p:attrName>style.visibility</p:attrName>
                                        </p:attrNameLst>
                                      </p:cBhvr>
                                      <p:to>
                                        <p:strVal val="visible"/>
                                      </p:to>
                                    </p:set>
                                    <p:anim calcmode="lin" valueType="num">
                                      <p:cBhvr>
                                        <p:cTn id="31" dur="500" fill="hold"/>
                                        <p:tgtEl>
                                          <p:spTgt spid="257"/>
                                        </p:tgtEl>
                                        <p:attrNameLst>
                                          <p:attrName>ppt_w</p:attrName>
                                        </p:attrNameLst>
                                      </p:cBhvr>
                                      <p:tavLst>
                                        <p:tav tm="0">
                                          <p:val>
                                            <p:fltVal val="0"/>
                                          </p:val>
                                        </p:tav>
                                        <p:tav tm="100000">
                                          <p:val>
                                            <p:strVal val="#ppt_w"/>
                                          </p:val>
                                        </p:tav>
                                      </p:tavLst>
                                    </p:anim>
                                    <p:anim calcmode="lin" valueType="num">
                                      <p:cBhvr>
                                        <p:cTn id="32" dur="500" fill="hold"/>
                                        <p:tgtEl>
                                          <p:spTgt spid="257"/>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16" presetID="23" grpId="6" fill="hold">
                                  <p:stCondLst>
                                    <p:cond delay="0"/>
                                  </p:stCondLst>
                                  <p:iterate type="el" backwards="0">
                                    <p:tmAbs val="0"/>
                                  </p:iterate>
                                  <p:childTnLst>
                                    <p:set>
                                      <p:cBhvr>
                                        <p:cTn id="36" fill="hold"/>
                                        <p:tgtEl>
                                          <p:spTgt spid="258"/>
                                        </p:tgtEl>
                                        <p:attrNameLst>
                                          <p:attrName>style.visibility</p:attrName>
                                        </p:attrNameLst>
                                      </p:cBhvr>
                                      <p:to>
                                        <p:strVal val="visible"/>
                                      </p:to>
                                    </p:set>
                                    <p:anim calcmode="lin" valueType="num">
                                      <p:cBhvr>
                                        <p:cTn id="37" dur="500" fill="hold"/>
                                        <p:tgtEl>
                                          <p:spTgt spid="258"/>
                                        </p:tgtEl>
                                        <p:attrNameLst>
                                          <p:attrName>ppt_w</p:attrName>
                                        </p:attrNameLst>
                                      </p:cBhvr>
                                      <p:tavLst>
                                        <p:tav tm="0">
                                          <p:val>
                                            <p:fltVal val="0"/>
                                          </p:val>
                                        </p:tav>
                                        <p:tav tm="100000">
                                          <p:val>
                                            <p:strVal val="#ppt_w"/>
                                          </p:val>
                                        </p:tav>
                                      </p:tavLst>
                                    </p:anim>
                                    <p:anim calcmode="lin" valueType="num">
                                      <p:cBhvr>
                                        <p:cTn id="38" dur="500" fill="hold"/>
                                        <p:tgtEl>
                                          <p:spTgt spid="258"/>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16" presetID="23" grpId="7" fill="hold">
                                  <p:stCondLst>
                                    <p:cond delay="0"/>
                                  </p:stCondLst>
                                  <p:iterate type="el" backwards="0">
                                    <p:tmAbs val="0"/>
                                  </p:iterate>
                                  <p:childTnLst>
                                    <p:set>
                                      <p:cBhvr>
                                        <p:cTn id="42" fill="hold"/>
                                        <p:tgtEl>
                                          <p:spTgt spid="259"/>
                                        </p:tgtEl>
                                        <p:attrNameLst>
                                          <p:attrName>style.visibility</p:attrName>
                                        </p:attrNameLst>
                                      </p:cBhvr>
                                      <p:to>
                                        <p:strVal val="visible"/>
                                      </p:to>
                                    </p:set>
                                    <p:anim calcmode="lin" valueType="num">
                                      <p:cBhvr>
                                        <p:cTn id="43" dur="500" fill="hold"/>
                                        <p:tgtEl>
                                          <p:spTgt spid="259"/>
                                        </p:tgtEl>
                                        <p:attrNameLst>
                                          <p:attrName>ppt_w</p:attrName>
                                        </p:attrNameLst>
                                      </p:cBhvr>
                                      <p:tavLst>
                                        <p:tav tm="0">
                                          <p:val>
                                            <p:fltVal val="0"/>
                                          </p:val>
                                        </p:tav>
                                        <p:tav tm="100000">
                                          <p:val>
                                            <p:strVal val="#ppt_w"/>
                                          </p:val>
                                        </p:tav>
                                      </p:tavLst>
                                    </p:anim>
                                    <p:anim calcmode="lin" valueType="num">
                                      <p:cBhvr>
                                        <p:cTn id="44" dur="500" fill="hold"/>
                                        <p:tgtEl>
                                          <p:spTgt spid="259"/>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16" presetID="23" grpId="8" fill="hold">
                                  <p:stCondLst>
                                    <p:cond delay="0"/>
                                  </p:stCondLst>
                                  <p:iterate type="el" backwards="0">
                                    <p:tmAbs val="0"/>
                                  </p:iterate>
                                  <p:childTnLst>
                                    <p:set>
                                      <p:cBhvr>
                                        <p:cTn id="48" fill="hold"/>
                                        <p:tgtEl>
                                          <p:spTgt spid="260"/>
                                        </p:tgtEl>
                                        <p:attrNameLst>
                                          <p:attrName>style.visibility</p:attrName>
                                        </p:attrNameLst>
                                      </p:cBhvr>
                                      <p:to>
                                        <p:strVal val="visible"/>
                                      </p:to>
                                    </p:set>
                                    <p:anim calcmode="lin" valueType="num">
                                      <p:cBhvr>
                                        <p:cTn id="49" dur="500" fill="hold"/>
                                        <p:tgtEl>
                                          <p:spTgt spid="260"/>
                                        </p:tgtEl>
                                        <p:attrNameLst>
                                          <p:attrName>ppt_w</p:attrName>
                                        </p:attrNameLst>
                                      </p:cBhvr>
                                      <p:tavLst>
                                        <p:tav tm="0">
                                          <p:val>
                                            <p:fltVal val="0"/>
                                          </p:val>
                                        </p:tav>
                                        <p:tav tm="100000">
                                          <p:val>
                                            <p:strVal val="#ppt_w"/>
                                          </p:val>
                                        </p:tav>
                                      </p:tavLst>
                                    </p:anim>
                                    <p:anim calcmode="lin" valueType="num">
                                      <p:cBhvr>
                                        <p:cTn id="50" dur="500" fill="hold"/>
                                        <p:tgtEl>
                                          <p:spTgt spid="260"/>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16" presetID="23" grpId="9" fill="hold">
                                  <p:stCondLst>
                                    <p:cond delay="0"/>
                                  </p:stCondLst>
                                  <p:iterate type="el" backwards="0">
                                    <p:tmAbs val="0"/>
                                  </p:iterate>
                                  <p:childTnLst>
                                    <p:set>
                                      <p:cBhvr>
                                        <p:cTn id="54" fill="hold"/>
                                        <p:tgtEl>
                                          <p:spTgt spid="261"/>
                                        </p:tgtEl>
                                        <p:attrNameLst>
                                          <p:attrName>style.visibility</p:attrName>
                                        </p:attrNameLst>
                                      </p:cBhvr>
                                      <p:to>
                                        <p:strVal val="visible"/>
                                      </p:to>
                                    </p:set>
                                    <p:anim calcmode="lin" valueType="num">
                                      <p:cBhvr>
                                        <p:cTn id="55" dur="500" fill="hold"/>
                                        <p:tgtEl>
                                          <p:spTgt spid="261"/>
                                        </p:tgtEl>
                                        <p:attrNameLst>
                                          <p:attrName>ppt_w</p:attrName>
                                        </p:attrNameLst>
                                      </p:cBhvr>
                                      <p:tavLst>
                                        <p:tav tm="0">
                                          <p:val>
                                            <p:fltVal val="0"/>
                                          </p:val>
                                        </p:tav>
                                        <p:tav tm="100000">
                                          <p:val>
                                            <p:strVal val="#ppt_w"/>
                                          </p:val>
                                        </p:tav>
                                      </p:tavLst>
                                    </p:anim>
                                    <p:anim calcmode="lin" valueType="num">
                                      <p:cBhvr>
                                        <p:cTn id="56" dur="500" fill="hold"/>
                                        <p:tgtEl>
                                          <p:spTgt spid="261"/>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16" presetID="23" grpId="10" fill="hold">
                                  <p:stCondLst>
                                    <p:cond delay="0"/>
                                  </p:stCondLst>
                                  <p:iterate type="el" backwards="0">
                                    <p:tmAbs val="0"/>
                                  </p:iterate>
                                  <p:childTnLst>
                                    <p:set>
                                      <p:cBhvr>
                                        <p:cTn id="60" fill="hold"/>
                                        <p:tgtEl>
                                          <p:spTgt spid="262"/>
                                        </p:tgtEl>
                                        <p:attrNameLst>
                                          <p:attrName>style.visibility</p:attrName>
                                        </p:attrNameLst>
                                      </p:cBhvr>
                                      <p:to>
                                        <p:strVal val="visible"/>
                                      </p:to>
                                    </p:set>
                                    <p:anim calcmode="lin" valueType="num">
                                      <p:cBhvr>
                                        <p:cTn id="61" dur="500" fill="hold"/>
                                        <p:tgtEl>
                                          <p:spTgt spid="262"/>
                                        </p:tgtEl>
                                        <p:attrNameLst>
                                          <p:attrName>ppt_w</p:attrName>
                                        </p:attrNameLst>
                                      </p:cBhvr>
                                      <p:tavLst>
                                        <p:tav tm="0">
                                          <p:val>
                                            <p:fltVal val="0"/>
                                          </p:val>
                                        </p:tav>
                                        <p:tav tm="100000">
                                          <p:val>
                                            <p:strVal val="#ppt_w"/>
                                          </p:val>
                                        </p:tav>
                                      </p:tavLst>
                                    </p:anim>
                                    <p:anim calcmode="lin" valueType="num">
                                      <p:cBhvr>
                                        <p:cTn id="62" dur="500" fill="hold"/>
                                        <p:tgtEl>
                                          <p:spTgt spid="2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8" grpId="6"/>
      <p:bldP build="whole" bldLvl="1" animBg="1" rev="0" advAuto="0" spid="257" grpId="5"/>
      <p:bldP build="whole" bldLvl="1" animBg="1" rev="0" advAuto="0" spid="260" grpId="8"/>
      <p:bldP build="whole" bldLvl="1" animBg="1" rev="0" advAuto="0" spid="262" grpId="10"/>
      <p:bldP build="whole" bldLvl="1" animBg="1" rev="0" advAuto="0" spid="256" grpId="4"/>
      <p:bldP build="whole" bldLvl="1" animBg="1" rev="0" advAuto="0" spid="261" grpId="9"/>
      <p:bldP build="whole" bldLvl="1" animBg="1" rev="0" advAuto="0" spid="254" grpId="2"/>
      <p:bldP build="whole" bldLvl="1" animBg="1" rev="0" advAuto="0" spid="253" grpId="1"/>
      <p:bldP build="whole" bldLvl="1" animBg="1" rev="0" advAuto="0" spid="259" grpId="7"/>
      <p:bldP build="whole" bldLvl="1" animBg="1" rev="0" advAuto="0" spid="255" grpId="3"/>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Хвала на пажњи! 😊"/>
          <p:cNvSpPr txBox="1"/>
          <p:nvPr/>
        </p:nvSpPr>
        <p:spPr>
          <a:xfrm>
            <a:off x="3659207" y="2892586"/>
            <a:ext cx="4873586" cy="1072828"/>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defTabSz="457200">
              <a:defRPr b="1" sz="4000">
                <a:uFill>
                  <a:solidFill>
                    <a:srgbClr val="000000"/>
                  </a:solidFill>
                </a:uFill>
                <a:latin typeface="Times New Roman"/>
                <a:ea typeface="Times New Roman"/>
                <a:cs typeface="Times New Roman"/>
                <a:sym typeface="Times New Roman"/>
              </a:defRPr>
            </a:lvl1pPr>
          </a:lstStyle>
          <a:p>
            <a:pPr/>
            <a:r>
              <a:t>Хвала на пажњи! 😊</a:t>
            </a:r>
          </a:p>
        </p:txBody>
      </p:sp>
      <p:sp>
        <p:nvSpPr>
          <p:cNvPr id="265" name="Book Stack"/>
          <p:cNvSpPr/>
          <p:nvPr/>
        </p:nvSpPr>
        <p:spPr>
          <a:xfrm>
            <a:off x="10080804" y="5121994"/>
            <a:ext cx="1329271" cy="12045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969" y="0"/>
                </a:moveTo>
                <a:cubicBezTo>
                  <a:pt x="3275" y="0"/>
                  <a:pt x="1896" y="1522"/>
                  <a:pt x="1896" y="3392"/>
                </a:cubicBezTo>
                <a:cubicBezTo>
                  <a:pt x="1896" y="5262"/>
                  <a:pt x="3275" y="6783"/>
                  <a:pt x="4969" y="6783"/>
                </a:cubicBezTo>
                <a:lnTo>
                  <a:pt x="21600" y="6783"/>
                </a:lnTo>
                <a:lnTo>
                  <a:pt x="21600" y="5757"/>
                </a:lnTo>
                <a:lnTo>
                  <a:pt x="4969" y="5757"/>
                </a:lnTo>
                <a:cubicBezTo>
                  <a:pt x="3788" y="5757"/>
                  <a:pt x="2827" y="4696"/>
                  <a:pt x="2827" y="3392"/>
                </a:cubicBezTo>
                <a:cubicBezTo>
                  <a:pt x="2827" y="2087"/>
                  <a:pt x="3788" y="1026"/>
                  <a:pt x="4969" y="1026"/>
                </a:cubicBezTo>
                <a:lnTo>
                  <a:pt x="21600" y="1026"/>
                </a:lnTo>
                <a:lnTo>
                  <a:pt x="21600" y="0"/>
                </a:lnTo>
                <a:lnTo>
                  <a:pt x="4969" y="0"/>
                </a:lnTo>
                <a:close/>
                <a:moveTo>
                  <a:pt x="4969" y="1852"/>
                </a:moveTo>
                <a:lnTo>
                  <a:pt x="4969" y="2269"/>
                </a:lnTo>
                <a:lnTo>
                  <a:pt x="20792" y="2269"/>
                </a:lnTo>
                <a:cubicBezTo>
                  <a:pt x="20843" y="2123"/>
                  <a:pt x="20903" y="1984"/>
                  <a:pt x="20972" y="1852"/>
                </a:cubicBezTo>
                <a:lnTo>
                  <a:pt x="4969" y="1852"/>
                </a:lnTo>
                <a:close/>
                <a:moveTo>
                  <a:pt x="4969" y="3215"/>
                </a:moveTo>
                <a:lnTo>
                  <a:pt x="4969" y="3632"/>
                </a:lnTo>
                <a:lnTo>
                  <a:pt x="20613" y="3632"/>
                </a:lnTo>
                <a:cubicBezTo>
                  <a:pt x="20608" y="3553"/>
                  <a:pt x="20605" y="3472"/>
                  <a:pt x="20605" y="3392"/>
                </a:cubicBezTo>
                <a:cubicBezTo>
                  <a:pt x="20605" y="3332"/>
                  <a:pt x="20607" y="3273"/>
                  <a:pt x="20610" y="3215"/>
                </a:cubicBezTo>
                <a:lnTo>
                  <a:pt x="4969" y="3215"/>
                </a:lnTo>
                <a:close/>
                <a:moveTo>
                  <a:pt x="4969" y="4575"/>
                </a:moveTo>
                <a:lnTo>
                  <a:pt x="4969" y="4992"/>
                </a:lnTo>
                <a:lnTo>
                  <a:pt x="21006" y="4992"/>
                </a:lnTo>
                <a:cubicBezTo>
                  <a:pt x="20933" y="4861"/>
                  <a:pt x="20869" y="4722"/>
                  <a:pt x="20814" y="4575"/>
                </a:cubicBezTo>
                <a:lnTo>
                  <a:pt x="4969" y="4575"/>
                </a:lnTo>
                <a:close/>
                <a:moveTo>
                  <a:pt x="1447" y="7349"/>
                </a:moveTo>
                <a:cubicBezTo>
                  <a:pt x="649" y="7349"/>
                  <a:pt x="0" y="8067"/>
                  <a:pt x="0" y="8948"/>
                </a:cubicBezTo>
                <a:lnTo>
                  <a:pt x="0" y="12535"/>
                </a:lnTo>
                <a:cubicBezTo>
                  <a:pt x="0" y="13416"/>
                  <a:pt x="649" y="14132"/>
                  <a:pt x="1447" y="14132"/>
                </a:cubicBezTo>
                <a:lnTo>
                  <a:pt x="1849" y="14132"/>
                </a:lnTo>
                <a:cubicBezTo>
                  <a:pt x="2061" y="14132"/>
                  <a:pt x="2248" y="14009"/>
                  <a:pt x="2355" y="13825"/>
                </a:cubicBezTo>
                <a:lnTo>
                  <a:pt x="2537" y="13825"/>
                </a:lnTo>
                <a:cubicBezTo>
                  <a:pt x="2644" y="14009"/>
                  <a:pt x="2831" y="14132"/>
                  <a:pt x="3043" y="14132"/>
                </a:cubicBezTo>
                <a:lnTo>
                  <a:pt x="19539" y="14132"/>
                </a:lnTo>
                <a:lnTo>
                  <a:pt x="19539" y="13106"/>
                </a:lnTo>
                <a:lnTo>
                  <a:pt x="3279" y="13106"/>
                </a:lnTo>
                <a:cubicBezTo>
                  <a:pt x="3173" y="12922"/>
                  <a:pt x="2986" y="12799"/>
                  <a:pt x="2773" y="12799"/>
                </a:cubicBezTo>
                <a:lnTo>
                  <a:pt x="2119" y="12799"/>
                </a:lnTo>
                <a:cubicBezTo>
                  <a:pt x="1906" y="12799"/>
                  <a:pt x="1719" y="12922"/>
                  <a:pt x="1613" y="13106"/>
                </a:cubicBezTo>
                <a:lnTo>
                  <a:pt x="1447" y="13106"/>
                </a:lnTo>
                <a:cubicBezTo>
                  <a:pt x="1161" y="13106"/>
                  <a:pt x="929" y="12850"/>
                  <a:pt x="929" y="12535"/>
                </a:cubicBezTo>
                <a:lnTo>
                  <a:pt x="929" y="8948"/>
                </a:lnTo>
                <a:cubicBezTo>
                  <a:pt x="929" y="8632"/>
                  <a:pt x="1161" y="8375"/>
                  <a:pt x="1447" y="8375"/>
                </a:cubicBezTo>
                <a:lnTo>
                  <a:pt x="1618" y="8375"/>
                </a:lnTo>
                <a:cubicBezTo>
                  <a:pt x="1725" y="8554"/>
                  <a:pt x="1910" y="8672"/>
                  <a:pt x="2119" y="8672"/>
                </a:cubicBezTo>
                <a:lnTo>
                  <a:pt x="2773" y="8672"/>
                </a:lnTo>
                <a:cubicBezTo>
                  <a:pt x="2982" y="8672"/>
                  <a:pt x="3167" y="8554"/>
                  <a:pt x="3274" y="8375"/>
                </a:cubicBezTo>
                <a:lnTo>
                  <a:pt x="19539" y="8375"/>
                </a:lnTo>
                <a:lnTo>
                  <a:pt x="19539" y="7349"/>
                </a:lnTo>
                <a:lnTo>
                  <a:pt x="3043" y="7349"/>
                </a:lnTo>
                <a:cubicBezTo>
                  <a:pt x="2834" y="7349"/>
                  <a:pt x="2649" y="7467"/>
                  <a:pt x="2542" y="7647"/>
                </a:cubicBezTo>
                <a:lnTo>
                  <a:pt x="2350" y="7647"/>
                </a:lnTo>
                <a:cubicBezTo>
                  <a:pt x="2242" y="7467"/>
                  <a:pt x="2058" y="7349"/>
                  <a:pt x="1849" y="7349"/>
                </a:cubicBezTo>
                <a:lnTo>
                  <a:pt x="1447" y="7349"/>
                </a:lnTo>
                <a:close/>
                <a:moveTo>
                  <a:pt x="3264" y="9173"/>
                </a:moveTo>
                <a:lnTo>
                  <a:pt x="3264" y="9590"/>
                </a:lnTo>
                <a:lnTo>
                  <a:pt x="19087" y="9590"/>
                </a:lnTo>
                <a:cubicBezTo>
                  <a:pt x="19138" y="9444"/>
                  <a:pt x="19198" y="9305"/>
                  <a:pt x="19267" y="9173"/>
                </a:cubicBezTo>
                <a:lnTo>
                  <a:pt x="3264" y="9173"/>
                </a:lnTo>
                <a:close/>
                <a:moveTo>
                  <a:pt x="3264" y="10534"/>
                </a:moveTo>
                <a:lnTo>
                  <a:pt x="3264" y="10951"/>
                </a:lnTo>
                <a:lnTo>
                  <a:pt x="18908" y="10951"/>
                </a:lnTo>
                <a:cubicBezTo>
                  <a:pt x="18902" y="10872"/>
                  <a:pt x="18899" y="10791"/>
                  <a:pt x="18899" y="10711"/>
                </a:cubicBezTo>
                <a:cubicBezTo>
                  <a:pt x="18899" y="10651"/>
                  <a:pt x="18901" y="10593"/>
                  <a:pt x="18904" y="10534"/>
                </a:cubicBezTo>
                <a:lnTo>
                  <a:pt x="3264" y="10534"/>
                </a:lnTo>
                <a:close/>
                <a:moveTo>
                  <a:pt x="3264" y="11896"/>
                </a:moveTo>
                <a:lnTo>
                  <a:pt x="3264" y="12313"/>
                </a:lnTo>
                <a:lnTo>
                  <a:pt x="19301" y="12313"/>
                </a:lnTo>
                <a:cubicBezTo>
                  <a:pt x="19227" y="12182"/>
                  <a:pt x="19163" y="12043"/>
                  <a:pt x="19109" y="11896"/>
                </a:cubicBezTo>
                <a:lnTo>
                  <a:pt x="3264" y="11896"/>
                </a:lnTo>
                <a:close/>
                <a:moveTo>
                  <a:pt x="4969" y="14817"/>
                </a:moveTo>
                <a:cubicBezTo>
                  <a:pt x="3275" y="14817"/>
                  <a:pt x="1896" y="16339"/>
                  <a:pt x="1896" y="18208"/>
                </a:cubicBezTo>
                <a:cubicBezTo>
                  <a:pt x="1896" y="20078"/>
                  <a:pt x="3275" y="21600"/>
                  <a:pt x="4969" y="21600"/>
                </a:cubicBezTo>
                <a:lnTo>
                  <a:pt x="21600" y="21600"/>
                </a:lnTo>
                <a:lnTo>
                  <a:pt x="21600" y="20574"/>
                </a:lnTo>
                <a:lnTo>
                  <a:pt x="4969" y="20574"/>
                </a:lnTo>
                <a:cubicBezTo>
                  <a:pt x="3788" y="20574"/>
                  <a:pt x="2827" y="19513"/>
                  <a:pt x="2827" y="18208"/>
                </a:cubicBezTo>
                <a:cubicBezTo>
                  <a:pt x="2827" y="16904"/>
                  <a:pt x="3788" y="15843"/>
                  <a:pt x="4969" y="15843"/>
                </a:cubicBezTo>
                <a:lnTo>
                  <a:pt x="21600" y="15843"/>
                </a:lnTo>
                <a:lnTo>
                  <a:pt x="21600" y="14817"/>
                </a:lnTo>
                <a:lnTo>
                  <a:pt x="4969" y="14817"/>
                </a:lnTo>
                <a:close/>
                <a:moveTo>
                  <a:pt x="4969" y="16669"/>
                </a:moveTo>
                <a:lnTo>
                  <a:pt x="4969" y="17086"/>
                </a:lnTo>
                <a:lnTo>
                  <a:pt x="20792" y="17086"/>
                </a:lnTo>
                <a:cubicBezTo>
                  <a:pt x="20843" y="16940"/>
                  <a:pt x="20903" y="16800"/>
                  <a:pt x="20972" y="16669"/>
                </a:cubicBezTo>
                <a:lnTo>
                  <a:pt x="4969" y="16669"/>
                </a:lnTo>
                <a:close/>
                <a:moveTo>
                  <a:pt x="4969" y="18030"/>
                </a:moveTo>
                <a:lnTo>
                  <a:pt x="4969" y="18447"/>
                </a:lnTo>
                <a:lnTo>
                  <a:pt x="20613" y="18447"/>
                </a:lnTo>
                <a:cubicBezTo>
                  <a:pt x="20608" y="18368"/>
                  <a:pt x="20605" y="18289"/>
                  <a:pt x="20605" y="18208"/>
                </a:cubicBezTo>
                <a:cubicBezTo>
                  <a:pt x="20605" y="18149"/>
                  <a:pt x="20607" y="18089"/>
                  <a:pt x="20610" y="18030"/>
                </a:cubicBezTo>
                <a:lnTo>
                  <a:pt x="4969" y="18030"/>
                </a:lnTo>
                <a:close/>
                <a:moveTo>
                  <a:pt x="4969" y="19392"/>
                </a:moveTo>
                <a:lnTo>
                  <a:pt x="4969" y="19809"/>
                </a:lnTo>
                <a:lnTo>
                  <a:pt x="21006" y="19809"/>
                </a:lnTo>
                <a:cubicBezTo>
                  <a:pt x="20933" y="19678"/>
                  <a:pt x="20869" y="19539"/>
                  <a:pt x="20814" y="19392"/>
                </a:cubicBezTo>
                <a:lnTo>
                  <a:pt x="4969" y="19392"/>
                </a:lnTo>
                <a:close/>
              </a:path>
            </a:pathLst>
          </a:custGeom>
          <a:solidFill>
            <a:schemeClr val="accent5">
              <a:satOff val="-19091"/>
              <a:lumOff val="-11921"/>
            </a:schemeClr>
          </a:solidFill>
          <a:ln w="12700">
            <a:solidFill>
              <a:schemeClr val="accent5">
                <a:lumOff val="10098"/>
              </a:schemeClr>
            </a:solidFill>
            <a:miter/>
          </a:ln>
        </p:spPr>
        <p:txBody>
          <a:bodyPr lIns="45719" rIns="45719" anchor="ctr"/>
          <a:lstStyle/>
          <a:p>
            <a:pPr/>
          </a:p>
        </p:txBody>
      </p:sp>
      <p:sp>
        <p:nvSpPr>
          <p:cNvPr id="266" name="Pencil"/>
          <p:cNvSpPr/>
          <p:nvPr/>
        </p:nvSpPr>
        <p:spPr>
          <a:xfrm rot="16380000">
            <a:off x="1993799" y="2194153"/>
            <a:ext cx="124389" cy="13029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20" y="0"/>
                </a:moveTo>
                <a:cubicBezTo>
                  <a:pt x="2381" y="0"/>
                  <a:pt x="0" y="227"/>
                  <a:pt x="0" y="508"/>
                </a:cubicBezTo>
                <a:lnTo>
                  <a:pt x="0" y="1391"/>
                </a:lnTo>
                <a:lnTo>
                  <a:pt x="21600" y="1391"/>
                </a:lnTo>
                <a:lnTo>
                  <a:pt x="21600" y="508"/>
                </a:lnTo>
                <a:cubicBezTo>
                  <a:pt x="21600" y="227"/>
                  <a:pt x="19201" y="0"/>
                  <a:pt x="16262" y="0"/>
                </a:cubicBezTo>
                <a:lnTo>
                  <a:pt x="5320" y="0"/>
                </a:lnTo>
                <a:close/>
                <a:moveTo>
                  <a:pt x="0" y="1715"/>
                </a:moveTo>
                <a:lnTo>
                  <a:pt x="0" y="4104"/>
                </a:lnTo>
                <a:lnTo>
                  <a:pt x="21600" y="4104"/>
                </a:lnTo>
                <a:lnTo>
                  <a:pt x="21600" y="1715"/>
                </a:lnTo>
                <a:lnTo>
                  <a:pt x="0" y="1715"/>
                </a:lnTo>
                <a:close/>
                <a:moveTo>
                  <a:pt x="0" y="4428"/>
                </a:moveTo>
                <a:lnTo>
                  <a:pt x="0" y="16996"/>
                </a:lnTo>
                <a:cubicBezTo>
                  <a:pt x="715" y="16978"/>
                  <a:pt x="1487" y="16968"/>
                  <a:pt x="2298" y="16968"/>
                </a:cubicBezTo>
                <a:cubicBezTo>
                  <a:pt x="3854" y="16968"/>
                  <a:pt x="5364" y="17008"/>
                  <a:pt x="6558" y="17079"/>
                </a:cubicBezTo>
                <a:cubicBezTo>
                  <a:pt x="7751" y="17008"/>
                  <a:pt x="9243" y="16968"/>
                  <a:pt x="10800" y="16968"/>
                </a:cubicBezTo>
                <a:cubicBezTo>
                  <a:pt x="12357" y="16968"/>
                  <a:pt x="13849" y="17008"/>
                  <a:pt x="15042" y="17079"/>
                </a:cubicBezTo>
                <a:cubicBezTo>
                  <a:pt x="16235" y="17008"/>
                  <a:pt x="17746" y="16968"/>
                  <a:pt x="19302" y="16968"/>
                </a:cubicBezTo>
                <a:cubicBezTo>
                  <a:pt x="20113" y="16968"/>
                  <a:pt x="20884" y="16978"/>
                  <a:pt x="21600" y="16996"/>
                </a:cubicBezTo>
                <a:lnTo>
                  <a:pt x="21600" y="4428"/>
                </a:lnTo>
                <a:lnTo>
                  <a:pt x="0" y="4428"/>
                </a:lnTo>
                <a:close/>
                <a:moveTo>
                  <a:pt x="2298" y="17292"/>
                </a:moveTo>
                <a:cubicBezTo>
                  <a:pt x="1561" y="17292"/>
                  <a:pt x="907" y="17305"/>
                  <a:pt x="371" y="17327"/>
                </a:cubicBezTo>
                <a:lnTo>
                  <a:pt x="5409" y="19388"/>
                </a:lnTo>
                <a:lnTo>
                  <a:pt x="6116" y="19678"/>
                </a:lnTo>
                <a:lnTo>
                  <a:pt x="15484" y="19678"/>
                </a:lnTo>
                <a:lnTo>
                  <a:pt x="16191" y="19388"/>
                </a:lnTo>
                <a:lnTo>
                  <a:pt x="21229" y="17327"/>
                </a:lnTo>
                <a:cubicBezTo>
                  <a:pt x="20693" y="17305"/>
                  <a:pt x="20038" y="17292"/>
                  <a:pt x="19302" y="17292"/>
                </a:cubicBezTo>
                <a:cubicBezTo>
                  <a:pt x="18082" y="17292"/>
                  <a:pt x="16931" y="17331"/>
                  <a:pt x="16297" y="17396"/>
                </a:cubicBezTo>
                <a:lnTo>
                  <a:pt x="15042" y="17525"/>
                </a:lnTo>
                <a:lnTo>
                  <a:pt x="13805" y="17396"/>
                </a:lnTo>
                <a:cubicBezTo>
                  <a:pt x="13170" y="17331"/>
                  <a:pt x="12020" y="17292"/>
                  <a:pt x="10800" y="17292"/>
                </a:cubicBezTo>
                <a:cubicBezTo>
                  <a:pt x="9581" y="17292"/>
                  <a:pt x="8429" y="17331"/>
                  <a:pt x="7795" y="17396"/>
                </a:cubicBezTo>
                <a:lnTo>
                  <a:pt x="6558" y="17525"/>
                </a:lnTo>
                <a:lnTo>
                  <a:pt x="5303" y="17396"/>
                </a:lnTo>
                <a:cubicBezTo>
                  <a:pt x="4668" y="17331"/>
                  <a:pt x="3517" y="17292"/>
                  <a:pt x="2298" y="17292"/>
                </a:cubicBezTo>
                <a:close/>
                <a:moveTo>
                  <a:pt x="6894" y="20002"/>
                </a:moveTo>
                <a:lnTo>
                  <a:pt x="10800" y="21600"/>
                </a:lnTo>
                <a:lnTo>
                  <a:pt x="14706" y="20002"/>
                </a:lnTo>
                <a:lnTo>
                  <a:pt x="6894" y="20002"/>
                </a:ln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64"/>
                                        </p:tgtEl>
                                        <p:attrNameLst>
                                          <p:attrName>style.visibility</p:attrName>
                                        </p:attrNameLst>
                                      </p:cBhvr>
                                      <p:to>
                                        <p:strVal val="visible"/>
                                      </p:to>
                                    </p:set>
                                    <p:anim calcmode="lin" valueType="num">
                                      <p:cBhvr>
                                        <p:cTn id="7" dur="500" fill="hold"/>
                                        <p:tgtEl>
                                          <p:spTgt spid="264"/>
                                        </p:tgtEl>
                                        <p:attrNameLst>
                                          <p:attrName>ppt_w</p:attrName>
                                        </p:attrNameLst>
                                      </p:cBhvr>
                                      <p:tavLst>
                                        <p:tav tm="0">
                                          <p:val>
                                            <p:fltVal val="0"/>
                                          </p:val>
                                        </p:tav>
                                        <p:tav tm="100000">
                                          <p:val>
                                            <p:strVal val="#ppt_w"/>
                                          </p:val>
                                        </p:tav>
                                      </p:tavLst>
                                    </p:anim>
                                    <p:anim calcmode="lin" valueType="num">
                                      <p:cBhvr>
                                        <p:cTn id="8" dur="500" fill="hold"/>
                                        <p:tgtEl>
                                          <p:spTgt spid="2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4" grpId="1"/>
    </p:bldLst>
  </p:timing>
</p:sld>
</file>

<file path=ppt/theme/theme1.xml><?xml version="1.0" encoding="utf-8"?>
<a:theme xmlns:a="http://schemas.openxmlformats.org/drawingml/2006/main" xmlns:r="http://schemas.openxmlformats.org/officeDocument/2006/relationships" name="1_Office Theme">
  <a:themeElements>
    <a:clrScheme name="1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1_Office Theme">
      <a:majorFont>
        <a:latin typeface="Helvetica"/>
        <a:ea typeface="Helvetica"/>
        <a:cs typeface="Helvetica"/>
      </a:majorFont>
      <a:minorFont>
        <a:latin typeface="Calibri"/>
        <a:ea typeface="Calibri"/>
        <a:cs typeface="Calibri"/>
      </a:minorFont>
    </a:fontScheme>
    <a:fmtScheme name="1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Office Theme">
  <a:themeElements>
    <a:clrScheme name="1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1_Office Theme">
      <a:majorFont>
        <a:latin typeface="Helvetica"/>
        <a:ea typeface="Helvetica"/>
        <a:cs typeface="Helvetica"/>
      </a:majorFont>
      <a:minorFont>
        <a:latin typeface="Calibri"/>
        <a:ea typeface="Calibri"/>
        <a:cs typeface="Calibri"/>
      </a:minorFont>
    </a:fontScheme>
    <a:fmtScheme name="1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