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ew of beach and sea from a grassy sand dune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eron flying low over a beach with a short fence in the foreground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y path between two hills leading to the ocean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andy path between two hills leading to the ocean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Heron flying low over a beach with a short fence in the foreground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View of beach and sea from a grassy sand dune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iew of beach and sea from a grassy sand dune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xfrm>
            <a:off x="3048000" y="2244725"/>
            <a:ext cx="18288000" cy="4775201"/>
          </a:xfrm>
          <a:prstGeom prst="rect">
            <a:avLst/>
          </a:prstGeom>
        </p:spPr>
        <p:txBody>
          <a:bodyPr lIns="91439" tIns="91439" rIns="91439" bIns="91439" anchor="b"/>
          <a:lstStyle>
            <a:lvl1pPr defTabSz="1371600">
              <a:lnSpc>
                <a:spcPct val="90000"/>
              </a:lnSpc>
              <a:defRPr sz="9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8" name="Body Level One…"/>
          <p:cNvSpPr txBox="1"/>
          <p:nvPr>
            <p:ph type="body" sz="quarter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0" indent="0" algn="ctr" defTabSz="1371600">
              <a:lnSpc>
                <a:spcPct val="90000"/>
              </a:lnSpc>
              <a:spcBef>
                <a:spcPts val="1400"/>
              </a:spcBef>
              <a:buSzTx/>
              <a:buNone/>
              <a:defRPr sz="3600">
                <a:latin typeface="Calibri"/>
                <a:ea typeface="Calibri"/>
                <a:cs typeface="Calibri"/>
                <a:sym typeface="Calibri"/>
              </a:defRPr>
            </a:lvl1pPr>
            <a:lvl2pPr marL="0" indent="342900" algn="ctr" defTabSz="1371600">
              <a:lnSpc>
                <a:spcPct val="90000"/>
              </a:lnSpc>
              <a:spcBef>
                <a:spcPts val="1400"/>
              </a:spcBef>
              <a:buSzTx/>
              <a:buNone/>
              <a:defRPr sz="3600">
                <a:latin typeface="Calibri"/>
                <a:ea typeface="Calibri"/>
                <a:cs typeface="Calibri"/>
                <a:sym typeface="Calibri"/>
              </a:defRPr>
            </a:lvl2pPr>
            <a:lvl3pPr marL="0" indent="685800" algn="ctr" defTabSz="1371600">
              <a:lnSpc>
                <a:spcPct val="90000"/>
              </a:lnSpc>
              <a:spcBef>
                <a:spcPts val="1400"/>
              </a:spcBef>
              <a:buSzTx/>
              <a:buNone/>
              <a:defRPr sz="3600">
                <a:latin typeface="Calibri"/>
                <a:ea typeface="Calibri"/>
                <a:cs typeface="Calibri"/>
                <a:sym typeface="Calibri"/>
              </a:defRPr>
            </a:lvl3pPr>
            <a:lvl4pPr marL="0" indent="1028700" algn="ctr" defTabSz="1371600">
              <a:lnSpc>
                <a:spcPct val="90000"/>
              </a:lnSpc>
              <a:spcBef>
                <a:spcPts val="1400"/>
              </a:spcBef>
              <a:buSzTx/>
              <a:buNone/>
              <a:defRPr sz="3600">
                <a:latin typeface="Calibri"/>
                <a:ea typeface="Calibri"/>
                <a:cs typeface="Calibri"/>
                <a:sym typeface="Calibri"/>
              </a:defRPr>
            </a:lvl4pPr>
            <a:lvl5pPr marL="0" indent="1371600" algn="ctr" defTabSz="1371600">
              <a:lnSpc>
                <a:spcPct val="90000"/>
              </a:lnSpc>
              <a:spcBef>
                <a:spcPts val="1400"/>
              </a:spcBef>
              <a:buSzTx/>
              <a:buNone/>
              <a:defRPr sz="36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xfrm>
            <a:off x="22280294" y="12865564"/>
            <a:ext cx="427306" cy="424528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hyperlink" Target="mailto:violeta.vlajkovicbojic@zuov.gov.rs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Footer Placeholder 2"/>
          <p:cNvSpPr txBox="1"/>
          <p:nvPr/>
        </p:nvSpPr>
        <p:spPr>
          <a:xfrm>
            <a:off x="9197340" y="11249025"/>
            <a:ext cx="5989321" cy="547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>
            <a:lvl1pPr algn="l" defTabSz="1371600">
              <a:spcBef>
                <a:spcPts val="800"/>
              </a:spcBef>
              <a:defRPr b="0" sz="1800">
                <a:solidFill>
                  <a:srgbClr val="2F5597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www.zuov.gov.rs</a:t>
            </a:r>
          </a:p>
        </p:txBody>
      </p:sp>
      <p:sp>
        <p:nvSpPr>
          <p:cNvPr id="129" name="Rectangle 10"/>
          <p:cNvSpPr/>
          <p:nvPr/>
        </p:nvSpPr>
        <p:spPr>
          <a:xfrm>
            <a:off x="3048228" y="1714500"/>
            <a:ext cx="18287544" cy="10287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371600">
              <a:defRPr b="0" sz="2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" name="Title 5"/>
          <p:cNvSpPr txBox="1"/>
          <p:nvPr>
            <p:ph type="title"/>
          </p:nvPr>
        </p:nvSpPr>
        <p:spPr>
          <a:xfrm>
            <a:off x="697735" y="4796277"/>
            <a:ext cx="11134712" cy="5495044"/>
          </a:xfrm>
          <a:prstGeom prst="rect">
            <a:avLst/>
          </a:prstGeom>
        </p:spPr>
        <p:txBody>
          <a:bodyPr anchor="ctr"/>
          <a:lstStyle/>
          <a:p>
            <a:pPr defTabSz="457200">
              <a:lnSpc>
                <a:spcPct val="115000"/>
              </a:lnSpc>
              <a:spcBef>
                <a:spcPts val="200"/>
              </a:spcBef>
              <a:defRPr b="1" sz="5400">
                <a:solidFill>
                  <a:srgbClr val="365F91"/>
                </a:solidFill>
                <a:uFill>
                  <a:solidFill>
                    <a:srgbClr val="365F91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</a:t>
            </a:r>
            <a:r>
              <a:t>астава почетног читања и писања – препознавање и превазилажење различитих врста препрека и изазова</a:t>
            </a:r>
          </a:p>
        </p:txBody>
      </p:sp>
      <p:grpSp>
        <p:nvGrpSpPr>
          <p:cNvPr id="135" name="Group 12"/>
          <p:cNvGrpSpPr/>
          <p:nvPr/>
        </p:nvGrpSpPr>
        <p:grpSpPr>
          <a:xfrm>
            <a:off x="13348437" y="5149887"/>
            <a:ext cx="7987108" cy="6838819"/>
            <a:chOff x="0" y="1"/>
            <a:chExt cx="7987106" cy="6838818"/>
          </a:xfrm>
        </p:grpSpPr>
        <p:sp>
          <p:nvSpPr>
            <p:cNvPr id="131" name="Freeform: Shape 13"/>
            <p:cNvSpPr/>
            <p:nvPr/>
          </p:nvSpPr>
          <p:spPr>
            <a:xfrm>
              <a:off x="-1" y="1"/>
              <a:ext cx="7987108" cy="6838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fill="norm" stroke="1" extrusionOk="0">
                  <a:moveTo>
                    <a:pt x="13960" y="1"/>
                  </a:moveTo>
                  <a:cubicBezTo>
                    <a:pt x="14401" y="7"/>
                    <a:pt x="14841" y="40"/>
                    <a:pt x="15275" y="99"/>
                  </a:cubicBezTo>
                  <a:cubicBezTo>
                    <a:pt x="16145" y="216"/>
                    <a:pt x="17004" y="429"/>
                    <a:pt x="17829" y="747"/>
                  </a:cubicBezTo>
                  <a:cubicBezTo>
                    <a:pt x="18654" y="1065"/>
                    <a:pt x="19443" y="1486"/>
                    <a:pt x="20177" y="1995"/>
                  </a:cubicBezTo>
                  <a:cubicBezTo>
                    <a:pt x="20544" y="2250"/>
                    <a:pt x="20897" y="2527"/>
                    <a:pt x="21234" y="2824"/>
                  </a:cubicBezTo>
                  <a:lnTo>
                    <a:pt x="21600" y="3183"/>
                  </a:lnTo>
                  <a:lnTo>
                    <a:pt x="21600" y="3870"/>
                  </a:lnTo>
                  <a:lnTo>
                    <a:pt x="20932" y="3265"/>
                  </a:lnTo>
                  <a:cubicBezTo>
                    <a:pt x="20596" y="3002"/>
                    <a:pt x="20248" y="2758"/>
                    <a:pt x="19886" y="2545"/>
                  </a:cubicBezTo>
                  <a:cubicBezTo>
                    <a:pt x="19164" y="2113"/>
                    <a:pt x="18394" y="1790"/>
                    <a:pt x="17604" y="1569"/>
                  </a:cubicBezTo>
                  <a:cubicBezTo>
                    <a:pt x="16815" y="1348"/>
                    <a:pt x="16005" y="1226"/>
                    <a:pt x="15194" y="1193"/>
                  </a:cubicBezTo>
                  <a:cubicBezTo>
                    <a:pt x="14382" y="1156"/>
                    <a:pt x="13578" y="1206"/>
                    <a:pt x="12780" y="1337"/>
                  </a:cubicBezTo>
                  <a:cubicBezTo>
                    <a:pt x="12382" y="1404"/>
                    <a:pt x="11987" y="1488"/>
                    <a:pt x="11596" y="1592"/>
                  </a:cubicBezTo>
                  <a:cubicBezTo>
                    <a:pt x="11204" y="1698"/>
                    <a:pt x="10817" y="1818"/>
                    <a:pt x="10434" y="1957"/>
                  </a:cubicBezTo>
                  <a:cubicBezTo>
                    <a:pt x="10051" y="2096"/>
                    <a:pt x="9673" y="2251"/>
                    <a:pt x="9300" y="2423"/>
                  </a:cubicBezTo>
                  <a:cubicBezTo>
                    <a:pt x="8928" y="2595"/>
                    <a:pt x="8561" y="2783"/>
                    <a:pt x="8200" y="2986"/>
                  </a:cubicBezTo>
                  <a:cubicBezTo>
                    <a:pt x="7478" y="3391"/>
                    <a:pt x="6781" y="3853"/>
                    <a:pt x="6114" y="4369"/>
                  </a:cubicBezTo>
                  <a:cubicBezTo>
                    <a:pt x="5948" y="4498"/>
                    <a:pt x="5782" y="4630"/>
                    <a:pt x="5621" y="4767"/>
                  </a:cubicBezTo>
                  <a:cubicBezTo>
                    <a:pt x="5539" y="4834"/>
                    <a:pt x="5459" y="4904"/>
                    <a:pt x="5378" y="4973"/>
                  </a:cubicBezTo>
                  <a:cubicBezTo>
                    <a:pt x="5297" y="5041"/>
                    <a:pt x="5218" y="5112"/>
                    <a:pt x="5139" y="5184"/>
                  </a:cubicBezTo>
                  <a:cubicBezTo>
                    <a:pt x="4823" y="5470"/>
                    <a:pt x="4514" y="5766"/>
                    <a:pt x="4216" y="6078"/>
                  </a:cubicBezTo>
                  <a:cubicBezTo>
                    <a:pt x="3619" y="6700"/>
                    <a:pt x="3066" y="7378"/>
                    <a:pt x="2568" y="8108"/>
                  </a:cubicBezTo>
                  <a:cubicBezTo>
                    <a:pt x="2320" y="8472"/>
                    <a:pt x="2085" y="8850"/>
                    <a:pt x="1866" y="9240"/>
                  </a:cubicBezTo>
                  <a:cubicBezTo>
                    <a:pt x="1650" y="9631"/>
                    <a:pt x="1447" y="10033"/>
                    <a:pt x="1268" y="10448"/>
                  </a:cubicBezTo>
                  <a:cubicBezTo>
                    <a:pt x="1221" y="10551"/>
                    <a:pt x="1178" y="10655"/>
                    <a:pt x="1135" y="10760"/>
                  </a:cubicBezTo>
                  <a:lnTo>
                    <a:pt x="1071" y="10917"/>
                  </a:lnTo>
                  <a:lnTo>
                    <a:pt x="1010" y="11076"/>
                  </a:lnTo>
                  <a:cubicBezTo>
                    <a:pt x="969" y="11183"/>
                    <a:pt x="929" y="11289"/>
                    <a:pt x="893" y="11397"/>
                  </a:cubicBezTo>
                  <a:cubicBezTo>
                    <a:pt x="856" y="11505"/>
                    <a:pt x="816" y="11612"/>
                    <a:pt x="783" y="11721"/>
                  </a:cubicBezTo>
                  <a:cubicBezTo>
                    <a:pt x="641" y="12155"/>
                    <a:pt x="521" y="12598"/>
                    <a:pt x="427" y="13049"/>
                  </a:cubicBezTo>
                  <a:cubicBezTo>
                    <a:pt x="236" y="13948"/>
                    <a:pt x="138" y="14873"/>
                    <a:pt x="138" y="15799"/>
                  </a:cubicBezTo>
                  <a:cubicBezTo>
                    <a:pt x="140" y="16260"/>
                    <a:pt x="179" y="16720"/>
                    <a:pt x="260" y="17172"/>
                  </a:cubicBezTo>
                  <a:cubicBezTo>
                    <a:pt x="344" y="17623"/>
                    <a:pt x="466" y="18064"/>
                    <a:pt x="630" y="18485"/>
                  </a:cubicBezTo>
                  <a:cubicBezTo>
                    <a:pt x="669" y="18591"/>
                    <a:pt x="715" y="18695"/>
                    <a:pt x="758" y="18799"/>
                  </a:cubicBezTo>
                  <a:cubicBezTo>
                    <a:pt x="805" y="18902"/>
                    <a:pt x="850" y="19005"/>
                    <a:pt x="900" y="19106"/>
                  </a:cubicBezTo>
                  <a:cubicBezTo>
                    <a:pt x="997" y="19309"/>
                    <a:pt x="1105" y="19506"/>
                    <a:pt x="1216" y="19701"/>
                  </a:cubicBezTo>
                  <a:cubicBezTo>
                    <a:pt x="1326" y="19896"/>
                    <a:pt x="1444" y="20086"/>
                    <a:pt x="1564" y="20275"/>
                  </a:cubicBezTo>
                  <a:cubicBezTo>
                    <a:pt x="1685" y="20463"/>
                    <a:pt x="1810" y="20649"/>
                    <a:pt x="1936" y="20834"/>
                  </a:cubicBezTo>
                  <a:lnTo>
                    <a:pt x="2471" y="21595"/>
                  </a:lnTo>
                  <a:lnTo>
                    <a:pt x="1949" y="21595"/>
                  </a:lnTo>
                  <a:lnTo>
                    <a:pt x="1638" y="21062"/>
                  </a:lnTo>
                  <a:cubicBezTo>
                    <a:pt x="1524" y="20864"/>
                    <a:pt x="1412" y="20664"/>
                    <a:pt x="1303" y="20463"/>
                  </a:cubicBezTo>
                  <a:cubicBezTo>
                    <a:pt x="1193" y="20261"/>
                    <a:pt x="1085" y="20059"/>
                    <a:pt x="983" y="19851"/>
                  </a:cubicBezTo>
                  <a:cubicBezTo>
                    <a:pt x="780" y="19436"/>
                    <a:pt x="594" y="19009"/>
                    <a:pt x="445" y="18566"/>
                  </a:cubicBezTo>
                  <a:cubicBezTo>
                    <a:pt x="294" y="18125"/>
                    <a:pt x="182" y="17667"/>
                    <a:pt x="106" y="17203"/>
                  </a:cubicBezTo>
                  <a:cubicBezTo>
                    <a:pt x="34" y="16740"/>
                    <a:pt x="0" y="16269"/>
                    <a:pt x="0" y="15799"/>
                  </a:cubicBezTo>
                  <a:cubicBezTo>
                    <a:pt x="6" y="13925"/>
                    <a:pt x="334" y="12057"/>
                    <a:pt x="950" y="10296"/>
                  </a:cubicBezTo>
                  <a:cubicBezTo>
                    <a:pt x="1104" y="9856"/>
                    <a:pt x="1272" y="9420"/>
                    <a:pt x="1460" y="8994"/>
                  </a:cubicBezTo>
                  <a:cubicBezTo>
                    <a:pt x="1646" y="8567"/>
                    <a:pt x="1851" y="8149"/>
                    <a:pt x="2072" y="7740"/>
                  </a:cubicBezTo>
                  <a:cubicBezTo>
                    <a:pt x="2514" y="6924"/>
                    <a:pt x="3019" y="6143"/>
                    <a:pt x="3584" y="5415"/>
                  </a:cubicBezTo>
                  <a:cubicBezTo>
                    <a:pt x="3868" y="5053"/>
                    <a:pt x="4164" y="4701"/>
                    <a:pt x="4477" y="4366"/>
                  </a:cubicBezTo>
                  <a:cubicBezTo>
                    <a:pt x="4555" y="4282"/>
                    <a:pt x="4633" y="4199"/>
                    <a:pt x="4714" y="4117"/>
                  </a:cubicBezTo>
                  <a:cubicBezTo>
                    <a:pt x="4794" y="4036"/>
                    <a:pt x="4872" y="3952"/>
                    <a:pt x="4955" y="3873"/>
                  </a:cubicBezTo>
                  <a:cubicBezTo>
                    <a:pt x="5118" y="3713"/>
                    <a:pt x="5285" y="3559"/>
                    <a:pt x="5453" y="3405"/>
                  </a:cubicBezTo>
                  <a:cubicBezTo>
                    <a:pt x="6130" y="2795"/>
                    <a:pt x="6861" y="2255"/>
                    <a:pt x="7631" y="1792"/>
                  </a:cubicBezTo>
                  <a:cubicBezTo>
                    <a:pt x="9171" y="865"/>
                    <a:pt x="10883" y="259"/>
                    <a:pt x="12639" y="64"/>
                  </a:cubicBezTo>
                  <a:cubicBezTo>
                    <a:pt x="13077" y="16"/>
                    <a:pt x="13519" y="-5"/>
                    <a:pt x="13960" y="1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rgbClr val="FFFFFF">
                    <a:alpha val="10000"/>
                  </a:srgbClr>
                </a:gs>
                <a:gs pos="16000">
                  <a:srgbClr val="70AD47">
                    <a:alpha val="10000"/>
                  </a:srgbClr>
                </a:gs>
                <a:gs pos="85000">
                  <a:srgbClr val="4472C4">
                    <a:alpha val="1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12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0" sz="2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2" name="Freeform: Shape 14"/>
            <p:cNvSpPr/>
            <p:nvPr/>
          </p:nvSpPr>
          <p:spPr>
            <a:xfrm>
              <a:off x="33676" y="334042"/>
              <a:ext cx="7953431" cy="6504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fill="norm" stroke="1" extrusionOk="0">
                  <a:moveTo>
                    <a:pt x="21600" y="21464"/>
                  </a:moveTo>
                  <a:lnTo>
                    <a:pt x="21600" y="21593"/>
                  </a:lnTo>
                  <a:lnTo>
                    <a:pt x="21453" y="21593"/>
                  </a:lnTo>
                  <a:close/>
                  <a:moveTo>
                    <a:pt x="13972" y="7"/>
                  </a:moveTo>
                  <a:cubicBezTo>
                    <a:pt x="14388" y="-7"/>
                    <a:pt x="14804" y="0"/>
                    <a:pt x="15217" y="28"/>
                  </a:cubicBezTo>
                  <a:cubicBezTo>
                    <a:pt x="16046" y="86"/>
                    <a:pt x="16875" y="229"/>
                    <a:pt x="17684" y="471"/>
                  </a:cubicBezTo>
                  <a:cubicBezTo>
                    <a:pt x="18494" y="712"/>
                    <a:pt x="19285" y="1054"/>
                    <a:pt x="20032" y="1498"/>
                  </a:cubicBezTo>
                  <a:cubicBezTo>
                    <a:pt x="20405" y="1721"/>
                    <a:pt x="20768" y="1967"/>
                    <a:pt x="21116" y="2240"/>
                  </a:cubicBezTo>
                  <a:lnTo>
                    <a:pt x="21600" y="2644"/>
                  </a:lnTo>
                  <a:lnTo>
                    <a:pt x="21600" y="4325"/>
                  </a:lnTo>
                  <a:lnTo>
                    <a:pt x="21392" y="4103"/>
                  </a:lnTo>
                  <a:cubicBezTo>
                    <a:pt x="20813" y="3550"/>
                    <a:pt x="20184" y="3070"/>
                    <a:pt x="19512" y="2683"/>
                  </a:cubicBezTo>
                  <a:cubicBezTo>
                    <a:pt x="18840" y="2296"/>
                    <a:pt x="18129" y="1999"/>
                    <a:pt x="17396" y="1792"/>
                  </a:cubicBezTo>
                  <a:cubicBezTo>
                    <a:pt x="16663" y="1584"/>
                    <a:pt x="15910" y="1465"/>
                    <a:pt x="15151" y="1423"/>
                  </a:cubicBezTo>
                  <a:cubicBezTo>
                    <a:pt x="14390" y="1378"/>
                    <a:pt x="13631" y="1408"/>
                    <a:pt x="12876" y="1517"/>
                  </a:cubicBezTo>
                  <a:cubicBezTo>
                    <a:pt x="12121" y="1626"/>
                    <a:pt x="11373" y="1809"/>
                    <a:pt x="10642" y="2059"/>
                  </a:cubicBezTo>
                  <a:cubicBezTo>
                    <a:pt x="9911" y="2308"/>
                    <a:pt x="9198" y="2630"/>
                    <a:pt x="8506" y="3003"/>
                  </a:cubicBezTo>
                  <a:cubicBezTo>
                    <a:pt x="7120" y="3742"/>
                    <a:pt x="5825" y="4721"/>
                    <a:pt x="4689" y="5904"/>
                  </a:cubicBezTo>
                  <a:cubicBezTo>
                    <a:pt x="4123" y="6498"/>
                    <a:pt x="3599" y="7145"/>
                    <a:pt x="3129" y="7840"/>
                  </a:cubicBezTo>
                  <a:cubicBezTo>
                    <a:pt x="2658" y="8534"/>
                    <a:pt x="2242" y="9279"/>
                    <a:pt x="1895" y="10063"/>
                  </a:cubicBezTo>
                  <a:cubicBezTo>
                    <a:pt x="1547" y="10847"/>
                    <a:pt x="1258" y="11668"/>
                    <a:pt x="1058" y="12521"/>
                  </a:cubicBezTo>
                  <a:cubicBezTo>
                    <a:pt x="857" y="13372"/>
                    <a:pt x="753" y="14256"/>
                    <a:pt x="753" y="15141"/>
                  </a:cubicBezTo>
                  <a:cubicBezTo>
                    <a:pt x="757" y="15576"/>
                    <a:pt x="794" y="16007"/>
                    <a:pt x="882" y="16424"/>
                  </a:cubicBezTo>
                  <a:cubicBezTo>
                    <a:pt x="968" y="16841"/>
                    <a:pt x="1101" y="17240"/>
                    <a:pt x="1261" y="17624"/>
                  </a:cubicBezTo>
                  <a:cubicBezTo>
                    <a:pt x="1342" y="17816"/>
                    <a:pt x="1432" y="18004"/>
                    <a:pt x="1526" y="18189"/>
                  </a:cubicBezTo>
                  <a:cubicBezTo>
                    <a:pt x="1621" y="18374"/>
                    <a:pt x="1724" y="18556"/>
                    <a:pt x="1830" y="18736"/>
                  </a:cubicBezTo>
                  <a:cubicBezTo>
                    <a:pt x="2045" y="19095"/>
                    <a:pt x="2284" y="19443"/>
                    <a:pt x="2532" y="19793"/>
                  </a:cubicBezTo>
                  <a:cubicBezTo>
                    <a:pt x="2780" y="20143"/>
                    <a:pt x="3039" y="20493"/>
                    <a:pt x="3292" y="20857"/>
                  </a:cubicBezTo>
                  <a:cubicBezTo>
                    <a:pt x="3419" y="21039"/>
                    <a:pt x="3545" y="21225"/>
                    <a:pt x="3670" y="21413"/>
                  </a:cubicBezTo>
                  <a:lnTo>
                    <a:pt x="3790" y="21593"/>
                  </a:lnTo>
                  <a:lnTo>
                    <a:pt x="2085" y="21593"/>
                  </a:lnTo>
                  <a:lnTo>
                    <a:pt x="1546" y="20609"/>
                  </a:lnTo>
                  <a:cubicBezTo>
                    <a:pt x="1331" y="20211"/>
                    <a:pt x="1119" y="19802"/>
                    <a:pt x="920" y="19375"/>
                  </a:cubicBezTo>
                  <a:cubicBezTo>
                    <a:pt x="822" y="19161"/>
                    <a:pt x="726" y="18944"/>
                    <a:pt x="639" y="18721"/>
                  </a:cubicBezTo>
                  <a:cubicBezTo>
                    <a:pt x="552" y="18497"/>
                    <a:pt x="471" y="18269"/>
                    <a:pt x="399" y="18036"/>
                  </a:cubicBezTo>
                  <a:cubicBezTo>
                    <a:pt x="329" y="17803"/>
                    <a:pt x="267" y="17566"/>
                    <a:pt x="216" y="17326"/>
                  </a:cubicBezTo>
                  <a:cubicBezTo>
                    <a:pt x="192" y="17206"/>
                    <a:pt x="167" y="17085"/>
                    <a:pt x="147" y="16964"/>
                  </a:cubicBezTo>
                  <a:lnTo>
                    <a:pt x="117" y="16782"/>
                  </a:lnTo>
                  <a:lnTo>
                    <a:pt x="92" y="16600"/>
                  </a:lnTo>
                  <a:cubicBezTo>
                    <a:pt x="27" y="16114"/>
                    <a:pt x="0" y="15625"/>
                    <a:pt x="0" y="15141"/>
                  </a:cubicBezTo>
                  <a:cubicBezTo>
                    <a:pt x="2" y="14188"/>
                    <a:pt x="88" y="13235"/>
                    <a:pt x="256" y="12298"/>
                  </a:cubicBezTo>
                  <a:cubicBezTo>
                    <a:pt x="424" y="11363"/>
                    <a:pt x="681" y="10445"/>
                    <a:pt x="1027" y="9575"/>
                  </a:cubicBezTo>
                  <a:cubicBezTo>
                    <a:pt x="1723" y="7834"/>
                    <a:pt x="2730" y="6276"/>
                    <a:pt x="3917" y="4949"/>
                  </a:cubicBezTo>
                  <a:cubicBezTo>
                    <a:pt x="4512" y="4286"/>
                    <a:pt x="5154" y="3681"/>
                    <a:pt x="5833" y="3137"/>
                  </a:cubicBezTo>
                  <a:cubicBezTo>
                    <a:pt x="6513" y="2594"/>
                    <a:pt x="7228" y="2110"/>
                    <a:pt x="7975" y="1699"/>
                  </a:cubicBezTo>
                  <a:cubicBezTo>
                    <a:pt x="9470" y="881"/>
                    <a:pt x="11080" y="341"/>
                    <a:pt x="12729" y="112"/>
                  </a:cubicBezTo>
                  <a:cubicBezTo>
                    <a:pt x="13141" y="56"/>
                    <a:pt x="13557" y="21"/>
                    <a:pt x="13972" y="7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rgbClr val="FFFFFF">
                    <a:alpha val="10000"/>
                  </a:srgbClr>
                </a:gs>
                <a:gs pos="16000">
                  <a:srgbClr val="70AD47">
                    <a:alpha val="10000"/>
                  </a:srgbClr>
                </a:gs>
                <a:gs pos="85000">
                  <a:srgbClr val="4472C4">
                    <a:alpha val="1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12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0" sz="2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3" name="Freeform: Shape 15"/>
            <p:cNvSpPr/>
            <p:nvPr/>
          </p:nvSpPr>
          <p:spPr>
            <a:xfrm>
              <a:off x="31899" y="371212"/>
              <a:ext cx="7955208" cy="6467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0170"/>
                  </a:moveTo>
                  <a:lnTo>
                    <a:pt x="21600" y="21600"/>
                  </a:lnTo>
                  <a:lnTo>
                    <a:pt x="20132" y="21600"/>
                  </a:lnTo>
                  <a:lnTo>
                    <a:pt x="20355" y="21398"/>
                  </a:lnTo>
                  <a:cubicBezTo>
                    <a:pt x="20662" y="21115"/>
                    <a:pt x="20960" y="20834"/>
                    <a:pt x="21243" y="20551"/>
                  </a:cubicBezTo>
                  <a:close/>
                  <a:moveTo>
                    <a:pt x="14630" y="0"/>
                  </a:moveTo>
                  <a:cubicBezTo>
                    <a:pt x="17338" y="0"/>
                    <a:pt x="19634" y="953"/>
                    <a:pt x="21447" y="2586"/>
                  </a:cubicBezTo>
                  <a:lnTo>
                    <a:pt x="21600" y="2740"/>
                  </a:lnTo>
                  <a:lnTo>
                    <a:pt x="21600" y="6583"/>
                  </a:lnTo>
                  <a:lnTo>
                    <a:pt x="21327" y="6162"/>
                  </a:lnTo>
                  <a:cubicBezTo>
                    <a:pt x="20535" y="5064"/>
                    <a:pt x="19585" y="4211"/>
                    <a:pt x="18503" y="3626"/>
                  </a:cubicBezTo>
                  <a:cubicBezTo>
                    <a:pt x="17348" y="3003"/>
                    <a:pt x="16046" y="2686"/>
                    <a:pt x="14630" y="2686"/>
                  </a:cubicBezTo>
                  <a:cubicBezTo>
                    <a:pt x="13129" y="2686"/>
                    <a:pt x="11608" y="3026"/>
                    <a:pt x="10110" y="3698"/>
                  </a:cubicBezTo>
                  <a:cubicBezTo>
                    <a:pt x="8652" y="4350"/>
                    <a:pt x="7264" y="5311"/>
                    <a:pt x="6095" y="6475"/>
                  </a:cubicBezTo>
                  <a:cubicBezTo>
                    <a:pt x="4906" y="7660"/>
                    <a:pt x="3971" y="9008"/>
                    <a:pt x="3317" y="10481"/>
                  </a:cubicBezTo>
                  <a:cubicBezTo>
                    <a:pt x="2649" y="11986"/>
                    <a:pt x="2310" y="13555"/>
                    <a:pt x="2310" y="15142"/>
                  </a:cubicBezTo>
                  <a:cubicBezTo>
                    <a:pt x="2310" y="16741"/>
                    <a:pt x="2851" y="17675"/>
                    <a:pt x="3977" y="19471"/>
                  </a:cubicBezTo>
                  <a:cubicBezTo>
                    <a:pt x="4249" y="19904"/>
                    <a:pt x="4530" y="20352"/>
                    <a:pt x="4817" y="20845"/>
                  </a:cubicBezTo>
                  <a:cubicBezTo>
                    <a:pt x="4954" y="21080"/>
                    <a:pt x="5092" y="21307"/>
                    <a:pt x="5231" y="21525"/>
                  </a:cubicBezTo>
                  <a:lnTo>
                    <a:pt x="5280" y="21600"/>
                  </a:lnTo>
                  <a:lnTo>
                    <a:pt x="2450" y="21600"/>
                  </a:lnTo>
                  <a:lnTo>
                    <a:pt x="2376" y="21477"/>
                  </a:lnTo>
                  <a:cubicBezTo>
                    <a:pt x="1145" y="19498"/>
                    <a:pt x="0" y="17886"/>
                    <a:pt x="0" y="15142"/>
                  </a:cubicBezTo>
                  <a:cubicBezTo>
                    <a:pt x="0" y="6779"/>
                    <a:pt x="7367" y="0"/>
                    <a:pt x="14630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rgbClr val="FFFFFF">
                    <a:alpha val="10000"/>
                  </a:srgbClr>
                </a:gs>
                <a:gs pos="16000">
                  <a:srgbClr val="70AD47">
                    <a:alpha val="10000"/>
                  </a:srgbClr>
                </a:gs>
                <a:gs pos="85000">
                  <a:srgbClr val="4472C4">
                    <a:alpha val="1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12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0" sz="2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4" name="Freeform: Shape 16"/>
            <p:cNvSpPr/>
            <p:nvPr/>
          </p:nvSpPr>
          <p:spPr>
            <a:xfrm>
              <a:off x="31899" y="371212"/>
              <a:ext cx="7955208" cy="6467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9442"/>
                  </a:moveTo>
                  <a:lnTo>
                    <a:pt x="21600" y="21600"/>
                  </a:lnTo>
                  <a:lnTo>
                    <a:pt x="19380" y="21600"/>
                  </a:lnTo>
                  <a:lnTo>
                    <a:pt x="20055" y="20989"/>
                  </a:lnTo>
                  <a:cubicBezTo>
                    <a:pt x="20357" y="20711"/>
                    <a:pt x="20649" y="20436"/>
                    <a:pt x="20925" y="20160"/>
                  </a:cubicBezTo>
                  <a:close/>
                  <a:moveTo>
                    <a:pt x="14630" y="0"/>
                  </a:moveTo>
                  <a:cubicBezTo>
                    <a:pt x="17338" y="0"/>
                    <a:pt x="19634" y="953"/>
                    <a:pt x="21447" y="2586"/>
                  </a:cubicBezTo>
                  <a:lnTo>
                    <a:pt x="21600" y="2740"/>
                  </a:lnTo>
                  <a:lnTo>
                    <a:pt x="21600" y="7507"/>
                  </a:lnTo>
                  <a:lnTo>
                    <a:pt x="21521" y="7354"/>
                  </a:lnTo>
                  <a:cubicBezTo>
                    <a:pt x="21349" y="7058"/>
                    <a:pt x="21167" y="6776"/>
                    <a:pt x="20973" y="6507"/>
                  </a:cubicBezTo>
                  <a:cubicBezTo>
                    <a:pt x="20225" y="5470"/>
                    <a:pt x="19328" y="4665"/>
                    <a:pt x="18308" y="4113"/>
                  </a:cubicBezTo>
                  <a:cubicBezTo>
                    <a:pt x="17215" y="3523"/>
                    <a:pt x="15978" y="3224"/>
                    <a:pt x="14630" y="3224"/>
                  </a:cubicBezTo>
                  <a:cubicBezTo>
                    <a:pt x="13206" y="3224"/>
                    <a:pt x="11700" y="3561"/>
                    <a:pt x="10276" y="4199"/>
                  </a:cubicBezTo>
                  <a:cubicBezTo>
                    <a:pt x="8866" y="4830"/>
                    <a:pt x="7524" y="5758"/>
                    <a:pt x="6395" y="6883"/>
                  </a:cubicBezTo>
                  <a:cubicBezTo>
                    <a:pt x="5267" y="8007"/>
                    <a:pt x="4345" y="9336"/>
                    <a:pt x="3728" y="10727"/>
                  </a:cubicBezTo>
                  <a:cubicBezTo>
                    <a:pt x="3093" y="12156"/>
                    <a:pt x="2772" y="13641"/>
                    <a:pt x="2772" y="15142"/>
                  </a:cubicBezTo>
                  <a:cubicBezTo>
                    <a:pt x="2772" y="16577"/>
                    <a:pt x="3255" y="17409"/>
                    <a:pt x="4350" y="19154"/>
                  </a:cubicBezTo>
                  <a:cubicBezTo>
                    <a:pt x="4624" y="19591"/>
                    <a:pt x="4907" y="20043"/>
                    <a:pt x="5199" y="20543"/>
                  </a:cubicBezTo>
                  <a:cubicBezTo>
                    <a:pt x="5328" y="20764"/>
                    <a:pt x="5458" y="20978"/>
                    <a:pt x="5588" y="21183"/>
                  </a:cubicBezTo>
                  <a:lnTo>
                    <a:pt x="5863" y="21600"/>
                  </a:lnTo>
                  <a:lnTo>
                    <a:pt x="2450" y="21600"/>
                  </a:lnTo>
                  <a:lnTo>
                    <a:pt x="2376" y="21477"/>
                  </a:lnTo>
                  <a:cubicBezTo>
                    <a:pt x="1145" y="19498"/>
                    <a:pt x="0" y="17886"/>
                    <a:pt x="0" y="15142"/>
                  </a:cubicBezTo>
                  <a:cubicBezTo>
                    <a:pt x="0" y="6779"/>
                    <a:pt x="7367" y="0"/>
                    <a:pt x="14630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rgbClr val="FFFFFF">
                    <a:alpha val="10000"/>
                  </a:srgbClr>
                </a:gs>
                <a:gs pos="16000">
                  <a:srgbClr val="70AD47">
                    <a:alpha val="10000"/>
                  </a:srgbClr>
                </a:gs>
                <a:gs pos="85000">
                  <a:srgbClr val="4472C4">
                    <a:alpha val="1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12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0" sz="2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grpSp>
        <p:nvGrpSpPr>
          <p:cNvPr id="141" name="Group 18"/>
          <p:cNvGrpSpPr/>
          <p:nvPr/>
        </p:nvGrpSpPr>
        <p:grpSpPr>
          <a:xfrm>
            <a:off x="9233640" y="1714499"/>
            <a:ext cx="7622112" cy="4699598"/>
            <a:chOff x="0" y="0"/>
            <a:chExt cx="7622111" cy="4699596"/>
          </a:xfrm>
        </p:grpSpPr>
        <p:sp>
          <p:nvSpPr>
            <p:cNvPr id="136" name="Freeform: Shape 19"/>
            <p:cNvSpPr/>
            <p:nvPr/>
          </p:nvSpPr>
          <p:spPr>
            <a:xfrm>
              <a:off x="17233" y="0"/>
              <a:ext cx="7604879" cy="4667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8" fill="norm" stroke="1" extrusionOk="0">
                  <a:moveTo>
                    <a:pt x="622" y="0"/>
                  </a:moveTo>
                  <a:lnTo>
                    <a:pt x="874" y="0"/>
                  </a:lnTo>
                  <a:lnTo>
                    <a:pt x="864" y="35"/>
                  </a:lnTo>
                  <a:lnTo>
                    <a:pt x="815" y="214"/>
                  </a:lnTo>
                  <a:cubicBezTo>
                    <a:pt x="783" y="333"/>
                    <a:pt x="750" y="453"/>
                    <a:pt x="720" y="575"/>
                  </a:cubicBezTo>
                  <a:cubicBezTo>
                    <a:pt x="691" y="696"/>
                    <a:pt x="659" y="816"/>
                    <a:pt x="632" y="939"/>
                  </a:cubicBezTo>
                  <a:cubicBezTo>
                    <a:pt x="518" y="1427"/>
                    <a:pt x="421" y="1926"/>
                    <a:pt x="345" y="2433"/>
                  </a:cubicBezTo>
                  <a:cubicBezTo>
                    <a:pt x="190" y="3444"/>
                    <a:pt x="111" y="4486"/>
                    <a:pt x="111" y="5527"/>
                  </a:cubicBezTo>
                  <a:cubicBezTo>
                    <a:pt x="113" y="6046"/>
                    <a:pt x="145" y="6564"/>
                    <a:pt x="209" y="7072"/>
                  </a:cubicBezTo>
                  <a:cubicBezTo>
                    <a:pt x="277" y="7579"/>
                    <a:pt x="376" y="8075"/>
                    <a:pt x="509" y="8550"/>
                  </a:cubicBezTo>
                  <a:cubicBezTo>
                    <a:pt x="540" y="8669"/>
                    <a:pt x="577" y="8786"/>
                    <a:pt x="612" y="8903"/>
                  </a:cubicBezTo>
                  <a:cubicBezTo>
                    <a:pt x="650" y="9018"/>
                    <a:pt x="686" y="9135"/>
                    <a:pt x="727" y="9248"/>
                  </a:cubicBezTo>
                  <a:cubicBezTo>
                    <a:pt x="805" y="9477"/>
                    <a:pt x="892" y="9698"/>
                    <a:pt x="981" y="9917"/>
                  </a:cubicBezTo>
                  <a:cubicBezTo>
                    <a:pt x="1070" y="10137"/>
                    <a:pt x="1166" y="10351"/>
                    <a:pt x="1262" y="10564"/>
                  </a:cubicBezTo>
                  <a:cubicBezTo>
                    <a:pt x="1360" y="10775"/>
                    <a:pt x="1461" y="10984"/>
                    <a:pt x="1563" y="11192"/>
                  </a:cubicBezTo>
                  <a:cubicBezTo>
                    <a:pt x="1767" y="11609"/>
                    <a:pt x="1980" y="12017"/>
                    <a:pt x="2189" y="12434"/>
                  </a:cubicBezTo>
                  <a:cubicBezTo>
                    <a:pt x="2294" y="12642"/>
                    <a:pt x="2399" y="12852"/>
                    <a:pt x="2502" y="13064"/>
                  </a:cubicBezTo>
                  <a:cubicBezTo>
                    <a:pt x="2605" y="13275"/>
                    <a:pt x="2707" y="13498"/>
                    <a:pt x="2807" y="13702"/>
                  </a:cubicBezTo>
                  <a:cubicBezTo>
                    <a:pt x="2905" y="13911"/>
                    <a:pt x="3009" y="14114"/>
                    <a:pt x="3111" y="14318"/>
                  </a:cubicBezTo>
                  <a:cubicBezTo>
                    <a:pt x="3216" y="14519"/>
                    <a:pt x="3321" y="14720"/>
                    <a:pt x="3429" y="14913"/>
                  </a:cubicBezTo>
                  <a:cubicBezTo>
                    <a:pt x="3645" y="15303"/>
                    <a:pt x="3870" y="15679"/>
                    <a:pt x="4104" y="16035"/>
                  </a:cubicBezTo>
                  <a:cubicBezTo>
                    <a:pt x="4573" y="16747"/>
                    <a:pt x="5079" y="17382"/>
                    <a:pt x="5620" y="17908"/>
                  </a:cubicBezTo>
                  <a:cubicBezTo>
                    <a:pt x="5891" y="18170"/>
                    <a:pt x="6169" y="18410"/>
                    <a:pt x="6458" y="18612"/>
                  </a:cubicBezTo>
                  <a:cubicBezTo>
                    <a:pt x="6744" y="18820"/>
                    <a:pt x="7040" y="18996"/>
                    <a:pt x="7342" y="19145"/>
                  </a:cubicBezTo>
                  <a:cubicBezTo>
                    <a:pt x="7643" y="19294"/>
                    <a:pt x="7951" y="19414"/>
                    <a:pt x="8263" y="19512"/>
                  </a:cubicBezTo>
                  <a:cubicBezTo>
                    <a:pt x="8575" y="19608"/>
                    <a:pt x="8893" y="19674"/>
                    <a:pt x="9213" y="19718"/>
                  </a:cubicBezTo>
                  <a:cubicBezTo>
                    <a:pt x="9532" y="19762"/>
                    <a:pt x="9855" y="19782"/>
                    <a:pt x="10180" y="19782"/>
                  </a:cubicBezTo>
                  <a:cubicBezTo>
                    <a:pt x="10261" y="19782"/>
                    <a:pt x="10343" y="19785"/>
                    <a:pt x="10420" y="19780"/>
                  </a:cubicBezTo>
                  <a:lnTo>
                    <a:pt x="10538" y="19775"/>
                  </a:lnTo>
                  <a:lnTo>
                    <a:pt x="10655" y="19766"/>
                  </a:lnTo>
                  <a:cubicBezTo>
                    <a:pt x="10811" y="19755"/>
                    <a:pt x="10967" y="19731"/>
                    <a:pt x="11121" y="19703"/>
                  </a:cubicBezTo>
                  <a:cubicBezTo>
                    <a:pt x="11740" y="19586"/>
                    <a:pt x="12342" y="19331"/>
                    <a:pt x="12921" y="18955"/>
                  </a:cubicBezTo>
                  <a:cubicBezTo>
                    <a:pt x="13211" y="18768"/>
                    <a:pt x="13494" y="18547"/>
                    <a:pt x="13772" y="18306"/>
                  </a:cubicBezTo>
                  <a:cubicBezTo>
                    <a:pt x="14051" y="18065"/>
                    <a:pt x="14325" y="17798"/>
                    <a:pt x="14595" y="17516"/>
                  </a:cubicBezTo>
                  <a:cubicBezTo>
                    <a:pt x="14864" y="17233"/>
                    <a:pt x="15129" y="16931"/>
                    <a:pt x="15394" y="16622"/>
                  </a:cubicBezTo>
                  <a:cubicBezTo>
                    <a:pt x="15526" y="16467"/>
                    <a:pt x="15657" y="16308"/>
                    <a:pt x="15788" y="16148"/>
                  </a:cubicBezTo>
                  <a:lnTo>
                    <a:pt x="16187" y="15657"/>
                  </a:lnTo>
                  <a:cubicBezTo>
                    <a:pt x="16726" y="14998"/>
                    <a:pt x="17268" y="14368"/>
                    <a:pt x="17788" y="13720"/>
                  </a:cubicBezTo>
                  <a:cubicBezTo>
                    <a:pt x="18307" y="13073"/>
                    <a:pt x="18804" y="12407"/>
                    <a:pt x="19243" y="11682"/>
                  </a:cubicBezTo>
                  <a:cubicBezTo>
                    <a:pt x="19462" y="11318"/>
                    <a:pt x="19667" y="10942"/>
                    <a:pt x="19850" y="10546"/>
                  </a:cubicBezTo>
                  <a:cubicBezTo>
                    <a:pt x="20033" y="10150"/>
                    <a:pt x="20197" y="9737"/>
                    <a:pt x="20334" y="9303"/>
                  </a:cubicBezTo>
                  <a:cubicBezTo>
                    <a:pt x="20609" y="8439"/>
                    <a:pt x="20778" y="7494"/>
                    <a:pt x="20840" y="6513"/>
                  </a:cubicBezTo>
                  <a:cubicBezTo>
                    <a:pt x="20855" y="6267"/>
                    <a:pt x="20865" y="6020"/>
                    <a:pt x="20869" y="5771"/>
                  </a:cubicBezTo>
                  <a:cubicBezTo>
                    <a:pt x="20870" y="5647"/>
                    <a:pt x="20871" y="5523"/>
                    <a:pt x="20870" y="5393"/>
                  </a:cubicBezTo>
                  <a:cubicBezTo>
                    <a:pt x="20869" y="5264"/>
                    <a:pt x="20870" y="5136"/>
                    <a:pt x="20867" y="5008"/>
                  </a:cubicBezTo>
                  <a:cubicBezTo>
                    <a:pt x="20861" y="4494"/>
                    <a:pt x="20845" y="3980"/>
                    <a:pt x="20817" y="3468"/>
                  </a:cubicBezTo>
                  <a:cubicBezTo>
                    <a:pt x="20761" y="2443"/>
                    <a:pt x="20665" y="1421"/>
                    <a:pt x="20516" y="416"/>
                  </a:cubicBezTo>
                  <a:lnTo>
                    <a:pt x="20442" y="0"/>
                  </a:lnTo>
                  <a:lnTo>
                    <a:pt x="20914" y="0"/>
                  </a:lnTo>
                  <a:lnTo>
                    <a:pt x="20965" y="237"/>
                  </a:lnTo>
                  <a:cubicBezTo>
                    <a:pt x="21158" y="1259"/>
                    <a:pt x="21310" y="2302"/>
                    <a:pt x="21417" y="3357"/>
                  </a:cubicBezTo>
                  <a:cubicBezTo>
                    <a:pt x="21471" y="3885"/>
                    <a:pt x="21514" y="4415"/>
                    <a:pt x="21547" y="4948"/>
                  </a:cubicBezTo>
                  <a:cubicBezTo>
                    <a:pt x="21557" y="5081"/>
                    <a:pt x="21563" y="5214"/>
                    <a:pt x="21570" y="5347"/>
                  </a:cubicBezTo>
                  <a:cubicBezTo>
                    <a:pt x="21578" y="5479"/>
                    <a:pt x="21584" y="5616"/>
                    <a:pt x="21589" y="5754"/>
                  </a:cubicBezTo>
                  <a:cubicBezTo>
                    <a:pt x="21597" y="6029"/>
                    <a:pt x="21600" y="6306"/>
                    <a:pt x="21596" y="6583"/>
                  </a:cubicBezTo>
                  <a:cubicBezTo>
                    <a:pt x="21586" y="7138"/>
                    <a:pt x="21546" y="7697"/>
                    <a:pt x="21473" y="8249"/>
                  </a:cubicBezTo>
                  <a:cubicBezTo>
                    <a:pt x="21398" y="8801"/>
                    <a:pt x="21290" y="9345"/>
                    <a:pt x="21147" y="9867"/>
                  </a:cubicBezTo>
                  <a:cubicBezTo>
                    <a:pt x="20863" y="10914"/>
                    <a:pt x="20448" y="11862"/>
                    <a:pt x="19977" y="12693"/>
                  </a:cubicBezTo>
                  <a:cubicBezTo>
                    <a:pt x="19507" y="13529"/>
                    <a:pt x="18985" y="14262"/>
                    <a:pt x="18462" y="14960"/>
                  </a:cubicBezTo>
                  <a:cubicBezTo>
                    <a:pt x="17937" y="15656"/>
                    <a:pt x="17406" y="16314"/>
                    <a:pt x="16892" y="16982"/>
                  </a:cubicBezTo>
                  <a:lnTo>
                    <a:pt x="16502" y="17490"/>
                  </a:lnTo>
                  <a:cubicBezTo>
                    <a:pt x="16369" y="17661"/>
                    <a:pt x="16236" y="17832"/>
                    <a:pt x="16100" y="18000"/>
                  </a:cubicBezTo>
                  <a:cubicBezTo>
                    <a:pt x="15829" y="18338"/>
                    <a:pt x="15552" y="18669"/>
                    <a:pt x="15262" y="18985"/>
                  </a:cubicBezTo>
                  <a:cubicBezTo>
                    <a:pt x="14973" y="19301"/>
                    <a:pt x="14676" y="19607"/>
                    <a:pt x="14364" y="19886"/>
                  </a:cubicBezTo>
                  <a:cubicBezTo>
                    <a:pt x="14052" y="20164"/>
                    <a:pt x="13729" y="20423"/>
                    <a:pt x="13392" y="20645"/>
                  </a:cubicBezTo>
                  <a:cubicBezTo>
                    <a:pt x="12720" y="21097"/>
                    <a:pt x="11995" y="21399"/>
                    <a:pt x="11261" y="21525"/>
                  </a:cubicBezTo>
                  <a:cubicBezTo>
                    <a:pt x="11078" y="21555"/>
                    <a:pt x="10894" y="21579"/>
                    <a:pt x="10711" y="21589"/>
                  </a:cubicBezTo>
                  <a:lnTo>
                    <a:pt x="10573" y="21597"/>
                  </a:lnTo>
                  <a:lnTo>
                    <a:pt x="10435" y="21598"/>
                  </a:lnTo>
                  <a:cubicBezTo>
                    <a:pt x="10343" y="21600"/>
                    <a:pt x="10255" y="21595"/>
                    <a:pt x="10165" y="21593"/>
                  </a:cubicBezTo>
                  <a:cubicBezTo>
                    <a:pt x="9988" y="21589"/>
                    <a:pt x="9809" y="21573"/>
                    <a:pt x="9630" y="21558"/>
                  </a:cubicBezTo>
                  <a:cubicBezTo>
                    <a:pt x="9452" y="21535"/>
                    <a:pt x="9273" y="21514"/>
                    <a:pt x="9095" y="21479"/>
                  </a:cubicBezTo>
                  <a:cubicBezTo>
                    <a:pt x="8738" y="21414"/>
                    <a:pt x="8381" y="21324"/>
                    <a:pt x="8028" y="21198"/>
                  </a:cubicBezTo>
                  <a:cubicBezTo>
                    <a:pt x="7675" y="21072"/>
                    <a:pt x="7326" y="20911"/>
                    <a:pt x="6985" y="20713"/>
                  </a:cubicBezTo>
                  <a:cubicBezTo>
                    <a:pt x="6645" y="20515"/>
                    <a:pt x="6313" y="20278"/>
                    <a:pt x="5994" y="20009"/>
                  </a:cubicBezTo>
                  <a:cubicBezTo>
                    <a:pt x="5676" y="19737"/>
                    <a:pt x="5371" y="19432"/>
                    <a:pt x="5084" y="19094"/>
                  </a:cubicBezTo>
                  <a:cubicBezTo>
                    <a:pt x="4509" y="18420"/>
                    <a:pt x="4004" y="17631"/>
                    <a:pt x="3562" y="16787"/>
                  </a:cubicBezTo>
                  <a:cubicBezTo>
                    <a:pt x="3342" y="16363"/>
                    <a:pt x="3137" y="15925"/>
                    <a:pt x="2943" y="15479"/>
                  </a:cubicBezTo>
                  <a:cubicBezTo>
                    <a:pt x="2749" y="15033"/>
                    <a:pt x="2567" y="14578"/>
                    <a:pt x="2396" y="14115"/>
                  </a:cubicBezTo>
                  <a:cubicBezTo>
                    <a:pt x="2308" y="13882"/>
                    <a:pt x="2228" y="13663"/>
                    <a:pt x="2141" y="13439"/>
                  </a:cubicBezTo>
                  <a:cubicBezTo>
                    <a:pt x="2054" y="13216"/>
                    <a:pt x="1966" y="12994"/>
                    <a:pt x="1875" y="12773"/>
                  </a:cubicBezTo>
                  <a:lnTo>
                    <a:pt x="1322" y="11449"/>
                  </a:lnTo>
                  <a:cubicBezTo>
                    <a:pt x="1230" y="11226"/>
                    <a:pt x="1140" y="11002"/>
                    <a:pt x="1051" y="10775"/>
                  </a:cubicBezTo>
                  <a:cubicBezTo>
                    <a:pt x="963" y="10548"/>
                    <a:pt x="875" y="10320"/>
                    <a:pt x="794" y="10086"/>
                  </a:cubicBezTo>
                  <a:cubicBezTo>
                    <a:pt x="630" y="9620"/>
                    <a:pt x="479" y="9139"/>
                    <a:pt x="359" y="8641"/>
                  </a:cubicBezTo>
                  <a:cubicBezTo>
                    <a:pt x="237" y="8144"/>
                    <a:pt x="147" y="7629"/>
                    <a:pt x="86" y="7108"/>
                  </a:cubicBezTo>
                  <a:cubicBezTo>
                    <a:pt x="27" y="6586"/>
                    <a:pt x="0" y="6056"/>
                    <a:pt x="0" y="5527"/>
                  </a:cubicBezTo>
                  <a:cubicBezTo>
                    <a:pt x="4" y="3946"/>
                    <a:pt x="153" y="2368"/>
                    <a:pt x="438" y="842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rgbClr val="FFFFFF">
                    <a:alpha val="10000"/>
                  </a:srgbClr>
                </a:gs>
                <a:gs pos="16000">
                  <a:srgbClr val="70AD47">
                    <a:alpha val="10000"/>
                  </a:srgbClr>
                </a:gs>
                <a:gs pos="85000">
                  <a:srgbClr val="4472C4">
                    <a:alpha val="1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12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0" sz="2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7" name="Freeform: Shape 20"/>
            <p:cNvSpPr/>
            <p:nvPr/>
          </p:nvSpPr>
          <p:spPr>
            <a:xfrm>
              <a:off x="99260" y="1"/>
              <a:ext cx="7440824" cy="4378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fill="norm" stroke="1" extrusionOk="0">
                  <a:moveTo>
                    <a:pt x="672" y="0"/>
                  </a:moveTo>
                  <a:lnTo>
                    <a:pt x="1515" y="0"/>
                  </a:lnTo>
                  <a:lnTo>
                    <a:pt x="1167" y="1224"/>
                  </a:lnTo>
                  <a:cubicBezTo>
                    <a:pt x="1052" y="1692"/>
                    <a:pt x="951" y="2169"/>
                    <a:pt x="869" y="2656"/>
                  </a:cubicBezTo>
                  <a:cubicBezTo>
                    <a:pt x="704" y="3627"/>
                    <a:pt x="618" y="4636"/>
                    <a:pt x="619" y="5646"/>
                  </a:cubicBezTo>
                  <a:cubicBezTo>
                    <a:pt x="622" y="6142"/>
                    <a:pt x="652" y="6634"/>
                    <a:pt x="724" y="7109"/>
                  </a:cubicBezTo>
                  <a:cubicBezTo>
                    <a:pt x="795" y="7585"/>
                    <a:pt x="905" y="8040"/>
                    <a:pt x="1036" y="8479"/>
                  </a:cubicBezTo>
                  <a:cubicBezTo>
                    <a:pt x="1102" y="8697"/>
                    <a:pt x="1176" y="8912"/>
                    <a:pt x="1253" y="9123"/>
                  </a:cubicBezTo>
                  <a:cubicBezTo>
                    <a:pt x="1332" y="9334"/>
                    <a:pt x="1416" y="9542"/>
                    <a:pt x="1503" y="9747"/>
                  </a:cubicBezTo>
                  <a:cubicBezTo>
                    <a:pt x="1680" y="10157"/>
                    <a:pt x="1877" y="10554"/>
                    <a:pt x="2080" y="10953"/>
                  </a:cubicBezTo>
                  <a:cubicBezTo>
                    <a:pt x="2283" y="11353"/>
                    <a:pt x="2496" y="11753"/>
                    <a:pt x="2704" y="12168"/>
                  </a:cubicBezTo>
                  <a:cubicBezTo>
                    <a:pt x="2809" y="12375"/>
                    <a:pt x="2912" y="12587"/>
                    <a:pt x="3015" y="12803"/>
                  </a:cubicBezTo>
                  <a:lnTo>
                    <a:pt x="3164" y="13114"/>
                  </a:lnTo>
                  <a:cubicBezTo>
                    <a:pt x="3213" y="13213"/>
                    <a:pt x="3260" y="13315"/>
                    <a:pt x="3310" y="13412"/>
                  </a:cubicBezTo>
                  <a:cubicBezTo>
                    <a:pt x="3704" y="14200"/>
                    <a:pt x="4132" y="14926"/>
                    <a:pt x="4566" y="15614"/>
                  </a:cubicBezTo>
                  <a:cubicBezTo>
                    <a:pt x="4784" y="15957"/>
                    <a:pt x="5006" y="16288"/>
                    <a:pt x="5233" y="16605"/>
                  </a:cubicBezTo>
                  <a:cubicBezTo>
                    <a:pt x="5461" y="16923"/>
                    <a:pt x="5692" y="17230"/>
                    <a:pt x="5933" y="17518"/>
                  </a:cubicBezTo>
                  <a:cubicBezTo>
                    <a:pt x="6411" y="18097"/>
                    <a:pt x="6927" y="18615"/>
                    <a:pt x="7495" y="18963"/>
                  </a:cubicBezTo>
                  <a:cubicBezTo>
                    <a:pt x="7777" y="19138"/>
                    <a:pt x="8070" y="19271"/>
                    <a:pt x="8368" y="19372"/>
                  </a:cubicBezTo>
                  <a:cubicBezTo>
                    <a:pt x="8443" y="19395"/>
                    <a:pt x="8517" y="19423"/>
                    <a:pt x="8592" y="19443"/>
                  </a:cubicBezTo>
                  <a:lnTo>
                    <a:pt x="8818" y="19504"/>
                  </a:lnTo>
                  <a:cubicBezTo>
                    <a:pt x="8970" y="19536"/>
                    <a:pt x="9121" y="19570"/>
                    <a:pt x="9274" y="19590"/>
                  </a:cubicBezTo>
                  <a:cubicBezTo>
                    <a:pt x="9350" y="19602"/>
                    <a:pt x="9427" y="19613"/>
                    <a:pt x="9503" y="19618"/>
                  </a:cubicBezTo>
                  <a:cubicBezTo>
                    <a:pt x="9580" y="19624"/>
                    <a:pt x="9656" y="19634"/>
                    <a:pt x="9733" y="19638"/>
                  </a:cubicBezTo>
                  <a:lnTo>
                    <a:pt x="9964" y="19646"/>
                  </a:lnTo>
                  <a:cubicBezTo>
                    <a:pt x="10041" y="19649"/>
                    <a:pt x="10118" y="19645"/>
                    <a:pt x="10195" y="19645"/>
                  </a:cubicBezTo>
                  <a:lnTo>
                    <a:pt x="10311" y="19643"/>
                  </a:lnTo>
                  <a:cubicBezTo>
                    <a:pt x="10349" y="19641"/>
                    <a:pt x="10385" y="19637"/>
                    <a:pt x="10423" y="19635"/>
                  </a:cubicBezTo>
                  <a:cubicBezTo>
                    <a:pt x="10460" y="19632"/>
                    <a:pt x="10497" y="19630"/>
                    <a:pt x="10534" y="19626"/>
                  </a:cubicBezTo>
                  <a:lnTo>
                    <a:pt x="10645" y="19611"/>
                  </a:lnTo>
                  <a:cubicBezTo>
                    <a:pt x="10792" y="19592"/>
                    <a:pt x="10939" y="19560"/>
                    <a:pt x="11084" y="19524"/>
                  </a:cubicBezTo>
                  <a:cubicBezTo>
                    <a:pt x="11666" y="19369"/>
                    <a:pt x="12225" y="19066"/>
                    <a:pt x="12758" y="18642"/>
                  </a:cubicBezTo>
                  <a:cubicBezTo>
                    <a:pt x="13293" y="18222"/>
                    <a:pt x="13802" y="17684"/>
                    <a:pt x="14305" y="17095"/>
                  </a:cubicBezTo>
                  <a:cubicBezTo>
                    <a:pt x="14431" y="16948"/>
                    <a:pt x="14556" y="16795"/>
                    <a:pt x="14680" y="16640"/>
                  </a:cubicBezTo>
                  <a:cubicBezTo>
                    <a:pt x="14805" y="16486"/>
                    <a:pt x="14930" y="16330"/>
                    <a:pt x="15055" y="16171"/>
                  </a:cubicBezTo>
                  <a:lnTo>
                    <a:pt x="15815" y="15196"/>
                  </a:lnTo>
                  <a:cubicBezTo>
                    <a:pt x="16336" y="14532"/>
                    <a:pt x="16862" y="13914"/>
                    <a:pt x="17376" y="13308"/>
                  </a:cubicBezTo>
                  <a:cubicBezTo>
                    <a:pt x="17889" y="12703"/>
                    <a:pt x="18384" y="12091"/>
                    <a:pt x="18830" y="11432"/>
                  </a:cubicBezTo>
                  <a:cubicBezTo>
                    <a:pt x="19277" y="10773"/>
                    <a:pt x="19681" y="10072"/>
                    <a:pt x="19993" y="9280"/>
                  </a:cubicBezTo>
                  <a:cubicBezTo>
                    <a:pt x="20150" y="8885"/>
                    <a:pt x="20283" y="8468"/>
                    <a:pt x="20390" y="8030"/>
                  </a:cubicBezTo>
                  <a:cubicBezTo>
                    <a:pt x="20497" y="7593"/>
                    <a:pt x="20574" y="7134"/>
                    <a:pt x="20631" y="6664"/>
                  </a:cubicBezTo>
                  <a:cubicBezTo>
                    <a:pt x="20659" y="6429"/>
                    <a:pt x="20682" y="6189"/>
                    <a:pt x="20698" y="5947"/>
                  </a:cubicBezTo>
                  <a:cubicBezTo>
                    <a:pt x="20702" y="5887"/>
                    <a:pt x="20705" y="5826"/>
                    <a:pt x="20709" y="5766"/>
                  </a:cubicBezTo>
                  <a:cubicBezTo>
                    <a:pt x="20712" y="5705"/>
                    <a:pt x="20716" y="5645"/>
                    <a:pt x="20717" y="5580"/>
                  </a:cubicBezTo>
                  <a:lnTo>
                    <a:pt x="20729" y="5198"/>
                  </a:lnTo>
                  <a:cubicBezTo>
                    <a:pt x="20740" y="4687"/>
                    <a:pt x="20733" y="4176"/>
                    <a:pt x="20708" y="3668"/>
                  </a:cubicBezTo>
                  <a:cubicBezTo>
                    <a:pt x="20684" y="3159"/>
                    <a:pt x="20637" y="2654"/>
                    <a:pt x="20574" y="2156"/>
                  </a:cubicBezTo>
                  <a:cubicBezTo>
                    <a:pt x="20511" y="1659"/>
                    <a:pt x="20431" y="1167"/>
                    <a:pt x="20347" y="681"/>
                  </a:cubicBezTo>
                  <a:lnTo>
                    <a:pt x="20221" y="0"/>
                  </a:lnTo>
                  <a:lnTo>
                    <a:pt x="21172" y="0"/>
                  </a:lnTo>
                  <a:lnTo>
                    <a:pt x="21230" y="338"/>
                  </a:lnTo>
                  <a:cubicBezTo>
                    <a:pt x="21299" y="872"/>
                    <a:pt x="21347" y="1410"/>
                    <a:pt x="21385" y="1949"/>
                  </a:cubicBezTo>
                  <a:cubicBezTo>
                    <a:pt x="21423" y="2487"/>
                    <a:pt x="21454" y="3024"/>
                    <a:pt x="21485" y="3560"/>
                  </a:cubicBezTo>
                  <a:cubicBezTo>
                    <a:pt x="21515" y="4097"/>
                    <a:pt x="21542" y="4634"/>
                    <a:pt x="21565" y="5172"/>
                  </a:cubicBezTo>
                  <a:lnTo>
                    <a:pt x="21582" y="5576"/>
                  </a:lnTo>
                  <a:cubicBezTo>
                    <a:pt x="21585" y="5643"/>
                    <a:pt x="21587" y="5714"/>
                    <a:pt x="21589" y="5784"/>
                  </a:cubicBezTo>
                  <a:cubicBezTo>
                    <a:pt x="21591" y="5854"/>
                    <a:pt x="21594" y="5925"/>
                    <a:pt x="21594" y="5995"/>
                  </a:cubicBezTo>
                  <a:cubicBezTo>
                    <a:pt x="21600" y="6278"/>
                    <a:pt x="21598" y="6562"/>
                    <a:pt x="21587" y="6847"/>
                  </a:cubicBezTo>
                  <a:cubicBezTo>
                    <a:pt x="21546" y="7989"/>
                    <a:pt x="21355" y="9138"/>
                    <a:pt x="21047" y="10193"/>
                  </a:cubicBezTo>
                  <a:cubicBezTo>
                    <a:pt x="20739" y="11251"/>
                    <a:pt x="20314" y="12201"/>
                    <a:pt x="19845" y="13035"/>
                  </a:cubicBezTo>
                  <a:cubicBezTo>
                    <a:pt x="19611" y="13453"/>
                    <a:pt x="19364" y="13846"/>
                    <a:pt x="19113" y="14219"/>
                  </a:cubicBezTo>
                  <a:cubicBezTo>
                    <a:pt x="18862" y="14593"/>
                    <a:pt x="18607" y="14952"/>
                    <a:pt x="18350" y="15296"/>
                  </a:cubicBezTo>
                  <a:cubicBezTo>
                    <a:pt x="17836" y="15987"/>
                    <a:pt x="17311" y="16616"/>
                    <a:pt x="16799" y="17236"/>
                  </a:cubicBezTo>
                  <a:lnTo>
                    <a:pt x="16409" y="17710"/>
                  </a:lnTo>
                  <a:cubicBezTo>
                    <a:pt x="16277" y="17869"/>
                    <a:pt x="16144" y="18029"/>
                    <a:pt x="16008" y="18186"/>
                  </a:cubicBezTo>
                  <a:cubicBezTo>
                    <a:pt x="15873" y="18344"/>
                    <a:pt x="15736" y="18501"/>
                    <a:pt x="15598" y="18657"/>
                  </a:cubicBezTo>
                  <a:cubicBezTo>
                    <a:pt x="15458" y="18811"/>
                    <a:pt x="15318" y="18964"/>
                    <a:pt x="15174" y="19114"/>
                  </a:cubicBezTo>
                  <a:cubicBezTo>
                    <a:pt x="14888" y="19414"/>
                    <a:pt x="14592" y="19705"/>
                    <a:pt x="14285" y="19972"/>
                  </a:cubicBezTo>
                  <a:cubicBezTo>
                    <a:pt x="13977" y="20239"/>
                    <a:pt x="13659" y="20488"/>
                    <a:pt x="13328" y="20701"/>
                  </a:cubicBezTo>
                  <a:cubicBezTo>
                    <a:pt x="12669" y="21134"/>
                    <a:pt x="11961" y="21426"/>
                    <a:pt x="11247" y="21540"/>
                  </a:cubicBezTo>
                  <a:cubicBezTo>
                    <a:pt x="11068" y="21568"/>
                    <a:pt x="10889" y="21588"/>
                    <a:pt x="10711" y="21595"/>
                  </a:cubicBezTo>
                  <a:lnTo>
                    <a:pt x="10577" y="21599"/>
                  </a:lnTo>
                  <a:cubicBezTo>
                    <a:pt x="10532" y="21600"/>
                    <a:pt x="10487" y="21598"/>
                    <a:pt x="10443" y="21598"/>
                  </a:cubicBezTo>
                  <a:lnTo>
                    <a:pt x="10310" y="21596"/>
                  </a:lnTo>
                  <a:lnTo>
                    <a:pt x="10180" y="21588"/>
                  </a:lnTo>
                  <a:cubicBezTo>
                    <a:pt x="9836" y="21570"/>
                    <a:pt x="9490" y="21526"/>
                    <a:pt x="9146" y="21456"/>
                  </a:cubicBezTo>
                  <a:cubicBezTo>
                    <a:pt x="8802" y="21389"/>
                    <a:pt x="8459" y="21292"/>
                    <a:pt x="8119" y="21164"/>
                  </a:cubicBezTo>
                  <a:cubicBezTo>
                    <a:pt x="7780" y="21035"/>
                    <a:pt x="7443" y="20882"/>
                    <a:pt x="7110" y="20708"/>
                  </a:cubicBezTo>
                  <a:cubicBezTo>
                    <a:pt x="6444" y="20356"/>
                    <a:pt x="5786" y="19919"/>
                    <a:pt x="5178" y="19336"/>
                  </a:cubicBezTo>
                  <a:cubicBezTo>
                    <a:pt x="4568" y="18754"/>
                    <a:pt x="4025" y="18016"/>
                    <a:pt x="3550" y="17199"/>
                  </a:cubicBezTo>
                  <a:cubicBezTo>
                    <a:pt x="3311" y="16791"/>
                    <a:pt x="3094" y="16358"/>
                    <a:pt x="2890" y="15913"/>
                  </a:cubicBezTo>
                  <a:cubicBezTo>
                    <a:pt x="2687" y="15467"/>
                    <a:pt x="2493" y="15015"/>
                    <a:pt x="2313" y="14552"/>
                  </a:cubicBezTo>
                  <a:cubicBezTo>
                    <a:pt x="2267" y="14438"/>
                    <a:pt x="2223" y="14321"/>
                    <a:pt x="2178" y="14205"/>
                  </a:cubicBezTo>
                  <a:lnTo>
                    <a:pt x="2050" y="13869"/>
                  </a:lnTo>
                  <a:cubicBezTo>
                    <a:pt x="1967" y="13651"/>
                    <a:pt x="1882" y="13436"/>
                    <a:pt x="1796" y="13217"/>
                  </a:cubicBezTo>
                  <a:lnTo>
                    <a:pt x="1270" y="11885"/>
                  </a:lnTo>
                  <a:cubicBezTo>
                    <a:pt x="1093" y="11431"/>
                    <a:pt x="919" y="10964"/>
                    <a:pt x="756" y="10477"/>
                  </a:cubicBezTo>
                  <a:cubicBezTo>
                    <a:pt x="675" y="10233"/>
                    <a:pt x="596" y="9985"/>
                    <a:pt x="525" y="9730"/>
                  </a:cubicBezTo>
                  <a:cubicBezTo>
                    <a:pt x="453" y="9475"/>
                    <a:pt x="387" y="9215"/>
                    <a:pt x="328" y="8949"/>
                  </a:cubicBezTo>
                  <a:cubicBezTo>
                    <a:pt x="270" y="8683"/>
                    <a:pt x="219" y="8413"/>
                    <a:pt x="177" y="8139"/>
                  </a:cubicBezTo>
                  <a:cubicBezTo>
                    <a:pt x="158" y="8001"/>
                    <a:pt x="137" y="7864"/>
                    <a:pt x="121" y="7725"/>
                  </a:cubicBezTo>
                  <a:lnTo>
                    <a:pt x="96" y="7518"/>
                  </a:lnTo>
                  <a:lnTo>
                    <a:pt x="76" y="7310"/>
                  </a:lnTo>
                  <a:cubicBezTo>
                    <a:pt x="22" y="6756"/>
                    <a:pt x="0" y="6198"/>
                    <a:pt x="0" y="5646"/>
                  </a:cubicBezTo>
                  <a:cubicBezTo>
                    <a:pt x="2" y="4558"/>
                    <a:pt x="72" y="3470"/>
                    <a:pt x="211" y="2402"/>
                  </a:cubicBezTo>
                  <a:cubicBezTo>
                    <a:pt x="280" y="1868"/>
                    <a:pt x="367" y="1340"/>
                    <a:pt x="472" y="82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rgbClr val="FFFFFF">
                    <a:alpha val="10000"/>
                  </a:srgbClr>
                </a:gs>
                <a:gs pos="16000">
                  <a:srgbClr val="70AD47">
                    <a:alpha val="10000"/>
                  </a:srgbClr>
                </a:gs>
                <a:gs pos="85000">
                  <a:srgbClr val="4472C4">
                    <a:alpha val="1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12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0" sz="2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8" name="Freeform: Shape 21"/>
            <p:cNvSpPr/>
            <p:nvPr/>
          </p:nvSpPr>
          <p:spPr>
            <a:xfrm>
              <a:off x="118892" y="-1"/>
              <a:ext cx="7401562" cy="4332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87" y="0"/>
                  </a:moveTo>
                  <a:lnTo>
                    <a:pt x="2917" y="0"/>
                  </a:lnTo>
                  <a:lnTo>
                    <a:pt x="2740" y="487"/>
                  </a:lnTo>
                  <a:cubicBezTo>
                    <a:pt x="2189" y="2213"/>
                    <a:pt x="1909" y="4011"/>
                    <a:pt x="1909" y="5830"/>
                  </a:cubicBezTo>
                  <a:cubicBezTo>
                    <a:pt x="1909" y="7663"/>
                    <a:pt x="2355" y="8733"/>
                    <a:pt x="3285" y="10791"/>
                  </a:cubicBezTo>
                  <a:cubicBezTo>
                    <a:pt x="3510" y="11288"/>
                    <a:pt x="3742" y="11801"/>
                    <a:pt x="3979" y="12366"/>
                  </a:cubicBezTo>
                  <a:cubicBezTo>
                    <a:pt x="5793" y="16681"/>
                    <a:pt x="7740" y="18521"/>
                    <a:pt x="10489" y="18521"/>
                  </a:cubicBezTo>
                  <a:cubicBezTo>
                    <a:pt x="12294" y="18521"/>
                    <a:pt x="13618" y="17022"/>
                    <a:pt x="15431" y="14735"/>
                  </a:cubicBezTo>
                  <a:cubicBezTo>
                    <a:pt x="15634" y="14479"/>
                    <a:pt x="15837" y="14227"/>
                    <a:pt x="16033" y="13983"/>
                  </a:cubicBezTo>
                  <a:cubicBezTo>
                    <a:pt x="17096" y="12659"/>
                    <a:pt x="18100" y="11409"/>
                    <a:pt x="18768" y="10052"/>
                  </a:cubicBezTo>
                  <a:cubicBezTo>
                    <a:pt x="19407" y="8754"/>
                    <a:pt x="19692" y="7452"/>
                    <a:pt x="19692" y="5830"/>
                  </a:cubicBezTo>
                  <a:cubicBezTo>
                    <a:pt x="19692" y="3797"/>
                    <a:pt x="19508" y="1867"/>
                    <a:pt x="19157" y="123"/>
                  </a:cubicBezTo>
                  <a:lnTo>
                    <a:pt x="19128" y="0"/>
                  </a:lnTo>
                  <a:lnTo>
                    <a:pt x="21115" y="0"/>
                  </a:lnTo>
                  <a:lnTo>
                    <a:pt x="21233" y="669"/>
                  </a:lnTo>
                  <a:cubicBezTo>
                    <a:pt x="21475" y="2299"/>
                    <a:pt x="21600" y="4032"/>
                    <a:pt x="21600" y="5830"/>
                  </a:cubicBezTo>
                  <a:cubicBezTo>
                    <a:pt x="21600" y="11375"/>
                    <a:pt x="19126" y="13983"/>
                    <a:pt x="16606" y="17160"/>
                  </a:cubicBezTo>
                  <a:cubicBezTo>
                    <a:pt x="14771" y="19475"/>
                    <a:pt x="13003" y="21600"/>
                    <a:pt x="10489" y="21600"/>
                  </a:cubicBezTo>
                  <a:cubicBezTo>
                    <a:pt x="6761" y="21600"/>
                    <a:pt x="4341" y="18711"/>
                    <a:pt x="2400" y="14094"/>
                  </a:cubicBezTo>
                  <a:cubicBezTo>
                    <a:pt x="1235" y="11324"/>
                    <a:pt x="0" y="9424"/>
                    <a:pt x="0" y="5830"/>
                  </a:cubicBezTo>
                  <a:cubicBezTo>
                    <a:pt x="0" y="4032"/>
                    <a:pt x="214" y="2299"/>
                    <a:pt x="601" y="669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rgbClr val="FFFFFF">
                    <a:alpha val="10000"/>
                  </a:srgbClr>
                </a:gs>
                <a:gs pos="16000">
                  <a:srgbClr val="70AD47">
                    <a:alpha val="10000"/>
                  </a:srgbClr>
                </a:gs>
                <a:gs pos="85000">
                  <a:srgbClr val="4472C4">
                    <a:alpha val="1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12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0" sz="2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9" name="Freeform: Shape 22"/>
            <p:cNvSpPr/>
            <p:nvPr/>
          </p:nvSpPr>
          <p:spPr>
            <a:xfrm>
              <a:off x="118892" y="-1"/>
              <a:ext cx="7401562" cy="4332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87" y="0"/>
                  </a:moveTo>
                  <a:lnTo>
                    <a:pt x="3359" y="0"/>
                  </a:lnTo>
                  <a:lnTo>
                    <a:pt x="3079" y="769"/>
                  </a:lnTo>
                  <a:cubicBezTo>
                    <a:pt x="2555" y="2407"/>
                    <a:pt x="2290" y="4110"/>
                    <a:pt x="2290" y="5830"/>
                  </a:cubicBezTo>
                  <a:cubicBezTo>
                    <a:pt x="2290" y="7475"/>
                    <a:pt x="2689" y="8429"/>
                    <a:pt x="3593" y="10429"/>
                  </a:cubicBezTo>
                  <a:cubicBezTo>
                    <a:pt x="3820" y="10929"/>
                    <a:pt x="4054" y="11447"/>
                    <a:pt x="4295" y="12021"/>
                  </a:cubicBezTo>
                  <a:cubicBezTo>
                    <a:pt x="5148" y="14049"/>
                    <a:pt x="6023" y="15492"/>
                    <a:pt x="6971" y="16429"/>
                  </a:cubicBezTo>
                  <a:cubicBezTo>
                    <a:pt x="7976" y="17423"/>
                    <a:pt x="9127" y="17906"/>
                    <a:pt x="10489" y="17906"/>
                  </a:cubicBezTo>
                  <a:cubicBezTo>
                    <a:pt x="11262" y="17906"/>
                    <a:pt x="11981" y="17607"/>
                    <a:pt x="12752" y="16965"/>
                  </a:cubicBezTo>
                  <a:cubicBezTo>
                    <a:pt x="13544" y="16306"/>
                    <a:pt x="14327" y="15346"/>
                    <a:pt x="15196" y="14250"/>
                  </a:cubicBezTo>
                  <a:cubicBezTo>
                    <a:pt x="15400" y="13993"/>
                    <a:pt x="15603" y="13740"/>
                    <a:pt x="15799" y="13496"/>
                  </a:cubicBezTo>
                  <a:cubicBezTo>
                    <a:pt x="16843" y="12196"/>
                    <a:pt x="17830" y="10968"/>
                    <a:pt x="18469" y="9669"/>
                  </a:cubicBezTo>
                  <a:cubicBezTo>
                    <a:pt x="19059" y="8472"/>
                    <a:pt x="19310" y="7324"/>
                    <a:pt x="19310" y="5830"/>
                  </a:cubicBezTo>
                  <a:cubicBezTo>
                    <a:pt x="19310" y="3870"/>
                    <a:pt x="19134" y="2011"/>
                    <a:pt x="18798" y="334"/>
                  </a:cubicBezTo>
                  <a:lnTo>
                    <a:pt x="18721" y="0"/>
                  </a:lnTo>
                  <a:lnTo>
                    <a:pt x="21115" y="0"/>
                  </a:lnTo>
                  <a:lnTo>
                    <a:pt x="21233" y="669"/>
                  </a:lnTo>
                  <a:cubicBezTo>
                    <a:pt x="21475" y="2299"/>
                    <a:pt x="21600" y="4032"/>
                    <a:pt x="21600" y="5830"/>
                  </a:cubicBezTo>
                  <a:cubicBezTo>
                    <a:pt x="21600" y="11375"/>
                    <a:pt x="19126" y="13983"/>
                    <a:pt x="16606" y="17160"/>
                  </a:cubicBezTo>
                  <a:cubicBezTo>
                    <a:pt x="14771" y="19475"/>
                    <a:pt x="13003" y="21600"/>
                    <a:pt x="10489" y="21600"/>
                  </a:cubicBezTo>
                  <a:cubicBezTo>
                    <a:pt x="6761" y="21600"/>
                    <a:pt x="4341" y="18711"/>
                    <a:pt x="2400" y="14094"/>
                  </a:cubicBezTo>
                  <a:cubicBezTo>
                    <a:pt x="1235" y="11324"/>
                    <a:pt x="0" y="9424"/>
                    <a:pt x="0" y="5830"/>
                  </a:cubicBezTo>
                  <a:cubicBezTo>
                    <a:pt x="0" y="4032"/>
                    <a:pt x="214" y="2299"/>
                    <a:pt x="601" y="669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rgbClr val="FFFFFF">
                    <a:alpha val="10000"/>
                  </a:srgbClr>
                </a:gs>
                <a:gs pos="16000">
                  <a:srgbClr val="70AD47">
                    <a:alpha val="10000"/>
                  </a:srgbClr>
                </a:gs>
                <a:gs pos="85000">
                  <a:srgbClr val="4472C4">
                    <a:alpha val="1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12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0" sz="2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40" name="Freeform: Shape 23"/>
            <p:cNvSpPr/>
            <p:nvPr/>
          </p:nvSpPr>
          <p:spPr>
            <a:xfrm>
              <a:off x="0" y="0"/>
              <a:ext cx="7604878" cy="469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8" fill="norm" stroke="1" extrusionOk="0">
                  <a:moveTo>
                    <a:pt x="654" y="0"/>
                  </a:moveTo>
                  <a:lnTo>
                    <a:pt x="918" y="0"/>
                  </a:lnTo>
                  <a:lnTo>
                    <a:pt x="916" y="5"/>
                  </a:lnTo>
                  <a:lnTo>
                    <a:pt x="864" y="181"/>
                  </a:lnTo>
                  <a:lnTo>
                    <a:pt x="815" y="359"/>
                  </a:lnTo>
                  <a:cubicBezTo>
                    <a:pt x="783" y="477"/>
                    <a:pt x="750" y="596"/>
                    <a:pt x="720" y="717"/>
                  </a:cubicBezTo>
                  <a:cubicBezTo>
                    <a:pt x="691" y="838"/>
                    <a:pt x="659" y="957"/>
                    <a:pt x="632" y="1079"/>
                  </a:cubicBezTo>
                  <a:cubicBezTo>
                    <a:pt x="518" y="1564"/>
                    <a:pt x="421" y="2059"/>
                    <a:pt x="345" y="2562"/>
                  </a:cubicBezTo>
                  <a:cubicBezTo>
                    <a:pt x="190" y="3567"/>
                    <a:pt x="111" y="4602"/>
                    <a:pt x="111" y="5636"/>
                  </a:cubicBezTo>
                  <a:cubicBezTo>
                    <a:pt x="113" y="6151"/>
                    <a:pt x="145" y="6666"/>
                    <a:pt x="209" y="7170"/>
                  </a:cubicBezTo>
                  <a:cubicBezTo>
                    <a:pt x="277" y="7674"/>
                    <a:pt x="376" y="8167"/>
                    <a:pt x="509" y="8638"/>
                  </a:cubicBezTo>
                  <a:cubicBezTo>
                    <a:pt x="540" y="8757"/>
                    <a:pt x="577" y="8872"/>
                    <a:pt x="612" y="8989"/>
                  </a:cubicBezTo>
                  <a:cubicBezTo>
                    <a:pt x="650" y="9103"/>
                    <a:pt x="686" y="9219"/>
                    <a:pt x="727" y="9332"/>
                  </a:cubicBezTo>
                  <a:cubicBezTo>
                    <a:pt x="805" y="9559"/>
                    <a:pt x="892" y="9779"/>
                    <a:pt x="981" y="9996"/>
                  </a:cubicBezTo>
                  <a:lnTo>
                    <a:pt x="1191" y="10476"/>
                  </a:lnTo>
                  <a:lnTo>
                    <a:pt x="973" y="9906"/>
                  </a:lnTo>
                  <a:cubicBezTo>
                    <a:pt x="893" y="9679"/>
                    <a:pt x="816" y="9448"/>
                    <a:pt x="746" y="9211"/>
                  </a:cubicBezTo>
                  <a:cubicBezTo>
                    <a:pt x="676" y="8973"/>
                    <a:pt x="611" y="8731"/>
                    <a:pt x="554" y="8483"/>
                  </a:cubicBezTo>
                  <a:cubicBezTo>
                    <a:pt x="497" y="8235"/>
                    <a:pt x="447" y="7984"/>
                    <a:pt x="406" y="7728"/>
                  </a:cubicBezTo>
                  <a:cubicBezTo>
                    <a:pt x="387" y="7600"/>
                    <a:pt x="367" y="7472"/>
                    <a:pt x="351" y="7343"/>
                  </a:cubicBezTo>
                  <a:lnTo>
                    <a:pt x="327" y="7150"/>
                  </a:lnTo>
                  <a:lnTo>
                    <a:pt x="307" y="6957"/>
                  </a:lnTo>
                  <a:cubicBezTo>
                    <a:pt x="255" y="6440"/>
                    <a:pt x="233" y="5921"/>
                    <a:pt x="233" y="5406"/>
                  </a:cubicBezTo>
                  <a:cubicBezTo>
                    <a:pt x="234" y="4392"/>
                    <a:pt x="304" y="3379"/>
                    <a:pt x="439" y="2384"/>
                  </a:cubicBezTo>
                  <a:cubicBezTo>
                    <a:pt x="506" y="1887"/>
                    <a:pt x="592" y="1394"/>
                    <a:pt x="695" y="910"/>
                  </a:cubicBezTo>
                  <a:lnTo>
                    <a:pt x="928" y="0"/>
                  </a:lnTo>
                  <a:lnTo>
                    <a:pt x="3613" y="0"/>
                  </a:lnTo>
                  <a:lnTo>
                    <a:pt x="3285" y="855"/>
                  </a:lnTo>
                  <a:cubicBezTo>
                    <a:pt x="2775" y="2365"/>
                    <a:pt x="2517" y="3935"/>
                    <a:pt x="2517" y="5521"/>
                  </a:cubicBezTo>
                  <a:cubicBezTo>
                    <a:pt x="2517" y="7037"/>
                    <a:pt x="2906" y="7916"/>
                    <a:pt x="3786" y="9760"/>
                  </a:cubicBezTo>
                  <a:cubicBezTo>
                    <a:pt x="4006" y="10221"/>
                    <a:pt x="4234" y="10699"/>
                    <a:pt x="4468" y="11227"/>
                  </a:cubicBezTo>
                  <a:cubicBezTo>
                    <a:pt x="5298" y="13097"/>
                    <a:pt x="6150" y="14427"/>
                    <a:pt x="7072" y="15291"/>
                  </a:cubicBezTo>
                  <a:cubicBezTo>
                    <a:pt x="8050" y="16207"/>
                    <a:pt x="9170" y="16652"/>
                    <a:pt x="10496" y="16652"/>
                  </a:cubicBezTo>
                  <a:cubicBezTo>
                    <a:pt x="11249" y="16652"/>
                    <a:pt x="11948" y="16377"/>
                    <a:pt x="12698" y="15785"/>
                  </a:cubicBezTo>
                  <a:cubicBezTo>
                    <a:pt x="13469" y="15178"/>
                    <a:pt x="14231" y="14292"/>
                    <a:pt x="15077" y="13282"/>
                  </a:cubicBezTo>
                  <a:cubicBezTo>
                    <a:pt x="15275" y="13046"/>
                    <a:pt x="15473" y="12812"/>
                    <a:pt x="15664" y="12587"/>
                  </a:cubicBezTo>
                  <a:cubicBezTo>
                    <a:pt x="16680" y="11388"/>
                    <a:pt x="17640" y="10256"/>
                    <a:pt x="18262" y="9059"/>
                  </a:cubicBezTo>
                  <a:cubicBezTo>
                    <a:pt x="18836" y="7956"/>
                    <a:pt x="19081" y="6897"/>
                    <a:pt x="19081" y="5521"/>
                  </a:cubicBezTo>
                  <a:cubicBezTo>
                    <a:pt x="19081" y="3714"/>
                    <a:pt x="18909" y="2000"/>
                    <a:pt x="18582" y="454"/>
                  </a:cubicBezTo>
                  <a:lnTo>
                    <a:pt x="18471" y="0"/>
                  </a:lnTo>
                  <a:lnTo>
                    <a:pt x="20932" y="0"/>
                  </a:lnTo>
                  <a:lnTo>
                    <a:pt x="21005" y="461"/>
                  </a:lnTo>
                  <a:lnTo>
                    <a:pt x="21046" y="865"/>
                  </a:lnTo>
                  <a:lnTo>
                    <a:pt x="21223" y="1919"/>
                  </a:lnTo>
                  <a:cubicBezTo>
                    <a:pt x="21299" y="2436"/>
                    <a:pt x="21364" y="2957"/>
                    <a:pt x="21417" y="3481"/>
                  </a:cubicBezTo>
                  <a:cubicBezTo>
                    <a:pt x="21471" y="4005"/>
                    <a:pt x="21514" y="4532"/>
                    <a:pt x="21547" y="5060"/>
                  </a:cubicBezTo>
                  <a:cubicBezTo>
                    <a:pt x="21557" y="5193"/>
                    <a:pt x="21563" y="5325"/>
                    <a:pt x="21570" y="5457"/>
                  </a:cubicBezTo>
                  <a:cubicBezTo>
                    <a:pt x="21578" y="5588"/>
                    <a:pt x="21584" y="5724"/>
                    <a:pt x="21589" y="5861"/>
                  </a:cubicBezTo>
                  <a:cubicBezTo>
                    <a:pt x="21597" y="6134"/>
                    <a:pt x="21600" y="6409"/>
                    <a:pt x="21596" y="6685"/>
                  </a:cubicBezTo>
                  <a:cubicBezTo>
                    <a:pt x="21586" y="7236"/>
                    <a:pt x="21546" y="7791"/>
                    <a:pt x="21473" y="8340"/>
                  </a:cubicBezTo>
                  <a:cubicBezTo>
                    <a:pt x="21398" y="8888"/>
                    <a:pt x="21290" y="9428"/>
                    <a:pt x="21147" y="9946"/>
                  </a:cubicBezTo>
                  <a:cubicBezTo>
                    <a:pt x="20863" y="10986"/>
                    <a:pt x="20448" y="11928"/>
                    <a:pt x="19977" y="12753"/>
                  </a:cubicBezTo>
                  <a:cubicBezTo>
                    <a:pt x="19507" y="13584"/>
                    <a:pt x="18985" y="14312"/>
                    <a:pt x="18462" y="15005"/>
                  </a:cubicBezTo>
                  <a:cubicBezTo>
                    <a:pt x="17937" y="15696"/>
                    <a:pt x="17406" y="16350"/>
                    <a:pt x="16892" y="17014"/>
                  </a:cubicBezTo>
                  <a:lnTo>
                    <a:pt x="16502" y="17518"/>
                  </a:lnTo>
                  <a:cubicBezTo>
                    <a:pt x="16369" y="17687"/>
                    <a:pt x="16236" y="17857"/>
                    <a:pt x="16100" y="18025"/>
                  </a:cubicBezTo>
                  <a:cubicBezTo>
                    <a:pt x="15829" y="18360"/>
                    <a:pt x="15552" y="18689"/>
                    <a:pt x="15262" y="19003"/>
                  </a:cubicBezTo>
                  <a:cubicBezTo>
                    <a:pt x="14973" y="19316"/>
                    <a:pt x="14676" y="19620"/>
                    <a:pt x="14364" y="19897"/>
                  </a:cubicBezTo>
                  <a:cubicBezTo>
                    <a:pt x="14052" y="20174"/>
                    <a:pt x="13729" y="20431"/>
                    <a:pt x="13392" y="20652"/>
                  </a:cubicBezTo>
                  <a:cubicBezTo>
                    <a:pt x="12720" y="21100"/>
                    <a:pt x="11995" y="21400"/>
                    <a:pt x="11261" y="21526"/>
                  </a:cubicBezTo>
                  <a:cubicBezTo>
                    <a:pt x="11078" y="21555"/>
                    <a:pt x="10894" y="21579"/>
                    <a:pt x="10711" y="21589"/>
                  </a:cubicBezTo>
                  <a:lnTo>
                    <a:pt x="10573" y="21597"/>
                  </a:lnTo>
                  <a:lnTo>
                    <a:pt x="10435" y="21598"/>
                  </a:lnTo>
                  <a:cubicBezTo>
                    <a:pt x="10343" y="21600"/>
                    <a:pt x="10255" y="21595"/>
                    <a:pt x="10165" y="21593"/>
                  </a:cubicBezTo>
                  <a:cubicBezTo>
                    <a:pt x="9988" y="21589"/>
                    <a:pt x="9809" y="21573"/>
                    <a:pt x="9630" y="21559"/>
                  </a:cubicBezTo>
                  <a:cubicBezTo>
                    <a:pt x="9452" y="21536"/>
                    <a:pt x="9273" y="21515"/>
                    <a:pt x="9095" y="21480"/>
                  </a:cubicBezTo>
                  <a:cubicBezTo>
                    <a:pt x="8738" y="21415"/>
                    <a:pt x="8381" y="21326"/>
                    <a:pt x="8028" y="21201"/>
                  </a:cubicBezTo>
                  <a:cubicBezTo>
                    <a:pt x="7675" y="21076"/>
                    <a:pt x="7326" y="20915"/>
                    <a:pt x="6985" y="20719"/>
                  </a:cubicBezTo>
                  <a:cubicBezTo>
                    <a:pt x="6645" y="20522"/>
                    <a:pt x="6313" y="20287"/>
                    <a:pt x="5994" y="20020"/>
                  </a:cubicBezTo>
                  <a:cubicBezTo>
                    <a:pt x="5676" y="19749"/>
                    <a:pt x="5371" y="19447"/>
                    <a:pt x="5084" y="19111"/>
                  </a:cubicBezTo>
                  <a:cubicBezTo>
                    <a:pt x="4509" y="18442"/>
                    <a:pt x="4004" y="17658"/>
                    <a:pt x="3562" y="16819"/>
                  </a:cubicBezTo>
                  <a:cubicBezTo>
                    <a:pt x="3342" y="16398"/>
                    <a:pt x="3137" y="15963"/>
                    <a:pt x="2943" y="15521"/>
                  </a:cubicBezTo>
                  <a:cubicBezTo>
                    <a:pt x="2749" y="15078"/>
                    <a:pt x="2567" y="14625"/>
                    <a:pt x="2396" y="14166"/>
                  </a:cubicBezTo>
                  <a:cubicBezTo>
                    <a:pt x="2308" y="13934"/>
                    <a:pt x="2228" y="13716"/>
                    <a:pt x="2141" y="13494"/>
                  </a:cubicBezTo>
                  <a:cubicBezTo>
                    <a:pt x="2054" y="13273"/>
                    <a:pt x="1966" y="13052"/>
                    <a:pt x="1875" y="12833"/>
                  </a:cubicBezTo>
                  <a:lnTo>
                    <a:pt x="1322" y="11517"/>
                  </a:lnTo>
                  <a:cubicBezTo>
                    <a:pt x="1230" y="11296"/>
                    <a:pt x="1140" y="11073"/>
                    <a:pt x="1051" y="10848"/>
                  </a:cubicBezTo>
                  <a:cubicBezTo>
                    <a:pt x="963" y="10623"/>
                    <a:pt x="875" y="10397"/>
                    <a:pt x="794" y="10164"/>
                  </a:cubicBezTo>
                  <a:cubicBezTo>
                    <a:pt x="630" y="9701"/>
                    <a:pt x="479" y="9224"/>
                    <a:pt x="359" y="8729"/>
                  </a:cubicBezTo>
                  <a:cubicBezTo>
                    <a:pt x="237" y="8235"/>
                    <a:pt x="147" y="7724"/>
                    <a:pt x="86" y="7206"/>
                  </a:cubicBezTo>
                  <a:cubicBezTo>
                    <a:pt x="27" y="6687"/>
                    <a:pt x="0" y="6161"/>
                    <a:pt x="0" y="5636"/>
                  </a:cubicBezTo>
                  <a:cubicBezTo>
                    <a:pt x="4" y="4066"/>
                    <a:pt x="153" y="2499"/>
                    <a:pt x="438" y="983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rgbClr val="FFFFFF">
                    <a:alpha val="10000"/>
                  </a:srgbClr>
                </a:gs>
                <a:gs pos="16000">
                  <a:srgbClr val="70AD47">
                    <a:alpha val="10000"/>
                  </a:srgbClr>
                </a:gs>
                <a:gs pos="85000">
                  <a:srgbClr val="4472C4">
                    <a:alpha val="1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12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0" sz="2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pic>
        <p:nvPicPr>
          <p:cNvPr id="142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18962" y="8960681"/>
            <a:ext cx="3567473" cy="10434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63200" y="1502180"/>
            <a:ext cx="5132909" cy="1852606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TextBox 4"/>
          <p:cNvSpPr txBox="1"/>
          <p:nvPr/>
        </p:nvSpPr>
        <p:spPr>
          <a:xfrm>
            <a:off x="10373900" y="12028231"/>
            <a:ext cx="8351520" cy="1579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b="0" i="1" sz="1800">
                <a:solidFill>
                  <a:srgbClr val="2F589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Мср Виолета Влајковић Бојић</a:t>
            </a:r>
          </a:p>
          <a:p>
            <a:pPr defTabSz="1828800">
              <a:defRPr b="0" i="1" sz="1800">
                <a:solidFill>
                  <a:srgbClr val="2F589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Завод за унапређивање образовања и васпитања</a:t>
            </a:r>
          </a:p>
          <a:p>
            <a:pPr defTabSz="1828800">
              <a:defRPr b="0" i="1" sz="1800">
                <a:solidFill>
                  <a:srgbClr val="2F589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Тел. 065/3332 092</a:t>
            </a:r>
          </a:p>
          <a:p>
            <a:pPr defTabSz="1828800">
              <a:defRPr b="0" i="1" sz="1800">
                <a:solidFill>
                  <a:srgbClr val="2F589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имејл: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 invalidUrl="" action="" tgtFrame="" tooltip="" history="1" highlightClick="0" endSnd="0"/>
              </a:rPr>
              <a:t>violeta.vlajkovicbojic@zuov.gov.rs</a:t>
            </a:r>
          </a:p>
          <a:p>
            <a:pPr defTabSz="1828800">
              <a:defRPr b="0" i="1" sz="1800">
                <a:solidFill>
                  <a:srgbClr val="2F589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Јул, 2023</a:t>
            </a:r>
            <a:r>
              <a:rPr sz="2400"/>
              <a:t>.</a:t>
            </a:r>
          </a:p>
        </p:txBody>
      </p:sp>
      <p:sp>
        <p:nvSpPr>
          <p:cNvPr id="145" name="TextBox 4"/>
          <p:cNvSpPr txBox="1"/>
          <p:nvPr/>
        </p:nvSpPr>
        <p:spPr>
          <a:xfrm>
            <a:off x="17933319" y="12028231"/>
            <a:ext cx="5989321" cy="1579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b="0" i="1" sz="1800">
                <a:solidFill>
                  <a:srgbClr val="2F589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Зоран Перишић, професор разредне наставе</a:t>
            </a:r>
          </a:p>
          <a:p>
            <a:pPr defTabSz="1828800">
              <a:defRPr b="0" i="1" sz="1800">
                <a:solidFill>
                  <a:srgbClr val="2F589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ОШ Стеван Сремац, Београд</a:t>
            </a:r>
          </a:p>
          <a:p>
            <a:pPr defTabSz="1828800">
              <a:defRPr b="0" i="1" sz="1800">
                <a:solidFill>
                  <a:srgbClr val="2F589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Тел. 060/6996 600</a:t>
            </a:r>
          </a:p>
          <a:p>
            <a:pPr defTabSz="1828800">
              <a:defRPr b="0" i="1" sz="1800">
                <a:solidFill>
                  <a:srgbClr val="2F589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имејл: zoranperisic@mail.com</a:t>
            </a:r>
          </a:p>
          <a:p>
            <a:pPr defTabSz="1828800">
              <a:defRPr b="0" i="1" sz="1800">
                <a:solidFill>
                  <a:srgbClr val="2F589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Јул, 2023</a:t>
            </a:r>
            <a:r>
              <a:rPr sz="2400"/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неправилан изговор гласова…"/>
          <p:cNvSpPr txBox="1"/>
          <p:nvPr>
            <p:ph type="subTitle" sz="half" idx="1"/>
          </p:nvPr>
        </p:nvSpPr>
        <p:spPr>
          <a:xfrm>
            <a:off x="1446300" y="4146336"/>
            <a:ext cx="20788541" cy="5945274"/>
          </a:xfrm>
          <a:prstGeom prst="rect">
            <a:avLst/>
          </a:prstGeom>
        </p:spPr>
        <p:txBody>
          <a:bodyPr/>
          <a:lstStyle/>
          <a:p>
            <a:pPr marL="595312" indent="-595312" algn="l" defTabSz="457200">
              <a:lnSpc>
                <a:spcPct val="150000"/>
              </a:lnSpc>
              <a:buSzPct val="125000"/>
              <a:buChar char="•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неправилан изговор гласова</a:t>
            </a:r>
          </a:p>
          <a:p>
            <a:pPr marL="595312" indent="-595312" algn="l" defTabSz="457200">
              <a:lnSpc>
                <a:spcPct val="150000"/>
              </a:lnSpc>
              <a:buSzPct val="125000"/>
              <a:buChar char="•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поремећаји гласова</a:t>
            </a:r>
          </a:p>
          <a:p>
            <a:pPr marL="595312" indent="-595312" algn="l" defTabSz="457200">
              <a:lnSpc>
                <a:spcPct val="150000"/>
              </a:lnSpc>
              <a:buSzPct val="125000"/>
              <a:buChar char="•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муцање</a:t>
            </a:r>
          </a:p>
          <a:p>
            <a:pPr marL="595312" indent="-595312" algn="l" defTabSz="457200">
              <a:lnSpc>
                <a:spcPct val="150000"/>
              </a:lnSpc>
              <a:spcBef>
                <a:spcPts val="1000"/>
              </a:spcBef>
              <a:buSzPct val="125000"/>
              <a:buChar char="•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закаснели говорни развој</a:t>
            </a:r>
          </a:p>
          <a:p>
            <a:pPr algn="l" defTabSz="457200">
              <a:lnSpc>
                <a:spcPct val="150000"/>
              </a:lnSpc>
              <a:spcBef>
                <a:spcPts val="1000"/>
              </a:spcBef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Kорекцију поремећаја говора врши логопед, али код неправилног изговора гласова корекцију може вршити и обучен наставник.</a:t>
            </a:r>
          </a:p>
        </p:txBody>
      </p:sp>
      <p:sp>
        <p:nvSpPr>
          <p:cNvPr id="148" name="Најчешћи поремећаји говора који се јављају на млађем узрасту су:"/>
          <p:cNvSpPr txBox="1"/>
          <p:nvPr/>
        </p:nvSpPr>
        <p:spPr>
          <a:xfrm>
            <a:off x="2226140" y="748452"/>
            <a:ext cx="19931720" cy="1975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indent="228600" algn="l" defTabSz="457200">
              <a:lnSpc>
                <a:spcPct val="115000"/>
              </a:lnSpc>
              <a:defRPr sz="49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Најчешћи поремећаји говора који се јављају на млађем узрасту су: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9" name="Screenshot 1514.png" descr="Screenshot 15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67371" y="2597952"/>
            <a:ext cx="3860801" cy="4838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Пре почетка учења читања и писања неопходно је установити да ли ученици имају поремећај изговора. Ако имају, ти поремећаји се прво коригују.…"/>
          <p:cNvSpPr txBox="1"/>
          <p:nvPr/>
        </p:nvSpPr>
        <p:spPr>
          <a:xfrm>
            <a:off x="1778000" y="2228931"/>
            <a:ext cx="20828000" cy="3652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indent="457200" algn="l" defTabSz="457200">
              <a:lnSpc>
                <a:spcPct val="115000"/>
              </a:lnSpc>
              <a:defRPr b="0" sz="45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defTabSz="355600">
              <a:defRPr b="0" sz="4500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Пре почетка учења читања и писања неопходно је установити да ли ученици имају поремећај изговора. Ако имају, ти поремећаји се прво коригују.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defTabSz="355600">
              <a:defRPr b="0" sz="4500"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defTabSz="355600">
              <a:defRPr b="0" sz="4500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Неправилан изговор утиче на тачност читања и писања и  отежава образовање.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" name="Неправилан изговор гласова"/>
          <p:cNvSpPr txBox="1"/>
          <p:nvPr/>
        </p:nvSpPr>
        <p:spPr>
          <a:xfrm>
            <a:off x="7522687" y="445450"/>
            <a:ext cx="9338626" cy="1761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lnSpc>
                <a:spcPct val="115000"/>
              </a:lnSpc>
              <a:defRPr i="1" sz="5400">
                <a:solidFill>
                  <a:srgbClr val="1F497D"/>
                </a:solidFill>
                <a:uFill>
                  <a:solidFill>
                    <a:srgbClr val="1F497D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Неправилан изговор гласова</a:t>
            </a:r>
            <a:endParaRPr>
              <a:uFill>
                <a:solidFill>
                  <a:srgbClr val="000000"/>
                </a:solidFill>
              </a:uFill>
            </a:endParaRPr>
          </a:p>
        </p:txBody>
      </p:sp>
      <p:sp>
        <p:nvSpPr>
          <p:cNvPr id="153" name="Неправилан изговор гласова је најчешће изражен код деце млађег узраста, у гласовним скупинама:…"/>
          <p:cNvSpPr txBox="1"/>
          <p:nvPr>
            <p:ph type="title"/>
          </p:nvPr>
        </p:nvSpPr>
        <p:spPr>
          <a:xfrm>
            <a:off x="1778000" y="6323805"/>
            <a:ext cx="20828000" cy="6343301"/>
          </a:xfrm>
          <a:prstGeom prst="rect">
            <a:avLst/>
          </a:prstGeom>
        </p:spPr>
        <p:txBody>
          <a:bodyPr lIns="91439" tIns="91439" rIns="91439" bIns="91439"/>
          <a:lstStyle/>
          <a:p>
            <a:pPr algn="l" defTabSz="355600">
              <a:defRPr sz="4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Неправилан изговор гласова је најчешће изражен код деце млађег узраста, у гласовним скупинама:</a:t>
            </a:r>
          </a:p>
          <a:p>
            <a:pPr algn="l" defTabSz="355600"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95312" indent="-595312" algn="l" defTabSz="457200">
              <a:lnSpc>
                <a:spcPct val="150000"/>
              </a:lnSpc>
              <a:buSzPct val="125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к, г</a:t>
            </a:r>
          </a:p>
          <a:p>
            <a:pPr marL="595312" indent="-595312" algn="l" defTabSz="457200">
              <a:lnSpc>
                <a:spcPct val="150000"/>
              </a:lnSpc>
              <a:spcBef>
                <a:spcPts val="1000"/>
              </a:spcBef>
              <a:buSzPct val="125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ш, с, ж, р, з</a:t>
            </a:r>
          </a:p>
          <a:p>
            <a:pPr marL="595312" indent="-595312" algn="l" defTabSz="457200">
              <a:lnSpc>
                <a:spcPct val="150000"/>
              </a:lnSpc>
              <a:spcBef>
                <a:spcPts val="1000"/>
              </a:spcBef>
              <a:buSzPct val="125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л, љ</a:t>
            </a:r>
          </a:p>
          <a:p>
            <a:pPr marL="595312" indent="-595312" algn="l" defTabSz="457200">
              <a:lnSpc>
                <a:spcPct val="150000"/>
              </a:lnSpc>
              <a:spcBef>
                <a:spcPts val="1000"/>
              </a:spcBef>
              <a:buSzPct val="125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џ, ћ, ц, ђ, ч</a:t>
            </a:r>
          </a:p>
        </p:txBody>
      </p:sp>
      <p:pic>
        <p:nvPicPr>
          <p:cNvPr id="154" name="Screenshot 1515.png" descr="Screenshot 151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486882" y="9990991"/>
            <a:ext cx="7035801" cy="3873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Вежбе дисања…"/>
          <p:cNvSpPr txBox="1"/>
          <p:nvPr>
            <p:ph type="title"/>
          </p:nvPr>
        </p:nvSpPr>
        <p:spPr>
          <a:xfrm>
            <a:off x="1256689" y="3492540"/>
            <a:ext cx="20418145" cy="6730920"/>
          </a:xfrm>
          <a:prstGeom prst="rect">
            <a:avLst/>
          </a:prstGeom>
        </p:spPr>
        <p:txBody>
          <a:bodyPr/>
          <a:lstStyle/>
          <a:p>
            <a:pPr marL="158749" indent="-158749" algn="l" defTabSz="457200">
              <a:lnSpc>
                <a:spcPct val="150000"/>
              </a:lnSpc>
              <a:spcBef>
                <a:spcPts val="1000"/>
              </a:spcBef>
              <a:buSzPct val="125000"/>
              <a:buChar char="•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</a:t>
            </a:r>
            <a:r>
              <a:t>Вежбе дисања</a:t>
            </a:r>
          </a:p>
          <a:p>
            <a:pPr marL="158749" indent="-158749" algn="l" defTabSz="457200">
              <a:lnSpc>
                <a:spcPct val="150000"/>
              </a:lnSpc>
              <a:spcBef>
                <a:spcPts val="1000"/>
              </a:spcBef>
              <a:buSzPct val="125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</a:t>
            </a:r>
            <a:r>
              <a:t>Припрема говорних органа за рад</a:t>
            </a:r>
          </a:p>
          <a:p>
            <a:pPr marL="158749" indent="-158749" algn="l" defTabSz="457200">
              <a:lnSpc>
                <a:spcPct val="150000"/>
              </a:lnSpc>
              <a:spcBef>
                <a:spcPts val="1000"/>
              </a:spcBef>
              <a:buSzPct val="125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</a:t>
            </a:r>
            <a:r>
              <a:t>Припрема гласница за рад</a:t>
            </a:r>
          </a:p>
          <a:p>
            <a:pPr marL="158749" indent="-158749" algn="l" defTabSz="457200">
              <a:lnSpc>
                <a:spcPct val="150000"/>
              </a:lnSpc>
              <a:spcBef>
                <a:spcPts val="1000"/>
              </a:spcBef>
              <a:buSzPct val="125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</a:t>
            </a:r>
            <a:r>
              <a:t>Артикулацијска поставка говорних органа за изговор гласа</a:t>
            </a:r>
          </a:p>
          <a:p>
            <a:pPr marL="158749" indent="-158749" algn="l" defTabSz="457200">
              <a:lnSpc>
                <a:spcPct val="150000"/>
              </a:lnSpc>
              <a:spcBef>
                <a:spcPts val="1000"/>
              </a:spcBef>
              <a:buSzPct val="125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</a:t>
            </a:r>
            <a:r>
              <a:t>Увежбавање</a:t>
            </a:r>
            <a:r>
              <a:t> </a:t>
            </a:r>
            <a:r>
              <a:t>изговора</a:t>
            </a:r>
            <a:r>
              <a:t> </a:t>
            </a:r>
            <a:r>
              <a:t>гласа</a:t>
            </a:r>
          </a:p>
          <a:p>
            <a:pPr marL="158749" indent="-158749" algn="l" defTabSz="457200">
              <a:lnSpc>
                <a:spcPct val="150000"/>
              </a:lnSpc>
              <a:spcBef>
                <a:spcPts val="1000"/>
              </a:spcBef>
              <a:buSzPct val="125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</a:t>
            </a:r>
            <a:r>
              <a:t>Систематизација</a:t>
            </a:r>
            <a:r>
              <a:t> </a:t>
            </a:r>
            <a:r>
              <a:t>изговора</a:t>
            </a:r>
            <a:r>
              <a:t> </a:t>
            </a:r>
            <a:r>
              <a:t>гласа</a:t>
            </a:r>
          </a:p>
        </p:txBody>
      </p:sp>
      <p:sp>
        <p:nvSpPr>
          <p:cNvPr id="157" name="Подршка правилном изговору гласова"/>
          <p:cNvSpPr txBox="1"/>
          <p:nvPr/>
        </p:nvSpPr>
        <p:spPr>
          <a:xfrm>
            <a:off x="6148525" y="289208"/>
            <a:ext cx="12086950" cy="2662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lnSpc>
                <a:spcPct val="115000"/>
              </a:lnSpc>
              <a:defRPr i="1" sz="5400">
                <a:solidFill>
                  <a:srgbClr val="1F497D"/>
                </a:solidFill>
                <a:uFill>
                  <a:solidFill>
                    <a:srgbClr val="1F497D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Подршка правилном изговору гласова</a:t>
            </a:r>
          </a:p>
          <a:p>
            <a:pPr defTabSz="457200">
              <a:lnSpc>
                <a:spcPct val="115000"/>
              </a:lnSpc>
              <a:defRPr i="1" sz="5400">
                <a:solidFill>
                  <a:srgbClr val="1F497D"/>
                </a:solidFill>
                <a:uFill>
                  <a:solidFill>
                    <a:srgbClr val="1F497D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uFill>
                <a:solidFill>
                  <a:srgbClr val="000000"/>
                </a:solidFill>
              </a:uFill>
            </a:endParaRPr>
          </a:p>
        </p:txBody>
      </p:sp>
      <p:pic>
        <p:nvPicPr>
          <p:cNvPr id="158" name="Screenshot 1516.png" descr="Screenshot 151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803865" y="4376162"/>
            <a:ext cx="6646733" cy="55180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Дете је у стојећем ставу. Руке су уз тело. Подиже руке (узручује) и удише на нос. Прави 3″ паузу, а потом полако спушта руке и издише на уста. (поновити 3х).…"/>
          <p:cNvSpPr txBox="1"/>
          <p:nvPr>
            <p:ph type="title"/>
          </p:nvPr>
        </p:nvSpPr>
        <p:spPr>
          <a:xfrm>
            <a:off x="1395352" y="2244725"/>
            <a:ext cx="21593296" cy="10293340"/>
          </a:xfrm>
          <a:prstGeom prst="rect">
            <a:avLst/>
          </a:prstGeom>
        </p:spPr>
        <p:txBody>
          <a:bodyPr/>
          <a:lstStyle/>
          <a:p>
            <a:pPr marL="457200" indent="-228600" algn="l" defTabSz="457200">
              <a:lnSpc>
                <a:spcPct val="110000"/>
              </a:lnSpc>
              <a:spcBef>
                <a:spcPts val="4600"/>
              </a:spcBef>
              <a:buSzPct val="100000"/>
              <a:buAutoNum type="arabicParenR" startAt="1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Дете је у стојећем ставу. Руке су уз тело. Подиже руке (узручује) и удише на нос. Прави 3</a:t>
            </a:r>
            <a:r>
              <a:rPr>
                <a:solidFill>
                  <a:srgbClr val="202122"/>
                </a:solidFill>
                <a:uFill>
                  <a:solidFill>
                    <a:srgbClr val="202122"/>
                  </a:solidFill>
                </a:uFill>
                <a:latin typeface="Arial"/>
                <a:ea typeface="Arial"/>
                <a:cs typeface="Arial"/>
                <a:sym typeface="Arial"/>
              </a:rPr>
              <a:t>″</a:t>
            </a:r>
            <a:r>
              <a:t> паузу, а потом полако спушта руке и издише на уста. (поновити 3х).</a:t>
            </a:r>
          </a:p>
          <a:p>
            <a:pPr marL="457200" indent="-228600" algn="l" defTabSz="457200">
              <a:lnSpc>
                <a:spcPct val="110000"/>
              </a:lnSpc>
              <a:spcBef>
                <a:spcPts val="46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Иста вежба само је удах на уста, а издах на нос.</a:t>
            </a:r>
          </a:p>
          <a:p>
            <a:pPr marL="457200" indent="-228600" algn="l" defTabSz="457200">
              <a:lnSpc>
                <a:spcPct val="110000"/>
              </a:lnSpc>
              <a:spcBef>
                <a:spcPts val="46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Дете је у стојећем ставу. Руке су у предручењу. Шири руке у висини рамена (одручује) и удише на уста. Прави 3</a:t>
            </a:r>
            <a:r>
              <a:rPr>
                <a:solidFill>
                  <a:srgbClr val="202122"/>
                </a:solidFill>
                <a:uFill>
                  <a:solidFill>
                    <a:srgbClr val="202122"/>
                  </a:solidFill>
                </a:uFill>
                <a:latin typeface="Arial"/>
                <a:ea typeface="Arial"/>
                <a:cs typeface="Arial"/>
                <a:sym typeface="Arial"/>
              </a:rPr>
              <a:t>″</a:t>
            </a:r>
            <a:r>
              <a:t> паузу у дисању, а потом враћа руке у предручење и дуго издише (3х). </a:t>
            </a:r>
          </a:p>
          <a:p>
            <a:pPr marL="457200" indent="-228600" algn="l" defTabSz="457200">
              <a:lnSpc>
                <a:spcPct val="110000"/>
              </a:lnSpc>
              <a:spcBef>
                <a:spcPts val="46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Дете је у стојећем ставу. Подиже одручене руке увис и удише. Прави 3</a:t>
            </a:r>
            <a:r>
              <a:rPr>
                <a:solidFill>
                  <a:srgbClr val="202122"/>
                </a:solidFill>
                <a:uFill>
                  <a:solidFill>
                    <a:srgbClr val="202122"/>
                  </a:solidFill>
                </a:uFill>
                <a:latin typeface="Arial"/>
                <a:ea typeface="Arial"/>
                <a:cs typeface="Arial"/>
                <a:sym typeface="Arial"/>
              </a:rPr>
              <a:t>″</a:t>
            </a:r>
            <a:r>
              <a:t> паузу, потом спушта руке и броји до 10 (поновити 3х).</a:t>
            </a:r>
          </a:p>
          <a:p>
            <a:pPr marL="457200" indent="-228600" algn="l" defTabSz="457200">
              <a:lnSpc>
                <a:spcPct val="110000"/>
              </a:lnSpc>
              <a:spcBef>
                <a:spcPts val="46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Дете је у стојећем ставу. Испружи руке у предручење, удише на нос. Прави 3</a:t>
            </a:r>
            <a:r>
              <a:rPr>
                <a:solidFill>
                  <a:srgbClr val="202122"/>
                </a:solidFill>
                <a:uFill>
                  <a:solidFill>
                    <a:srgbClr val="202122"/>
                  </a:solidFill>
                </a:uFill>
                <a:latin typeface="Arial"/>
                <a:ea typeface="Arial"/>
                <a:cs typeface="Arial"/>
                <a:sym typeface="Arial"/>
              </a:rPr>
              <a:t>″</a:t>
            </a:r>
            <a:r>
              <a:t> паузу, привлачи руке телу и изговара с-с-с-с-с-с-с.</a:t>
            </a:r>
          </a:p>
        </p:txBody>
      </p:sp>
      <p:sp>
        <p:nvSpPr>
          <p:cNvPr id="161" name="Вежбе дисања"/>
          <p:cNvSpPr txBox="1"/>
          <p:nvPr/>
        </p:nvSpPr>
        <p:spPr>
          <a:xfrm>
            <a:off x="9162526" y="586819"/>
            <a:ext cx="6058948" cy="2662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lnSpc>
                <a:spcPct val="115000"/>
              </a:lnSpc>
              <a:defRPr i="1" sz="5400">
                <a:solidFill>
                  <a:srgbClr val="1F497D"/>
                </a:solidFill>
                <a:uFill>
                  <a:solidFill>
                    <a:srgbClr val="1F497D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Вежбе дисања</a:t>
            </a:r>
          </a:p>
          <a:p>
            <a:pPr defTabSz="457200">
              <a:lnSpc>
                <a:spcPct val="115000"/>
              </a:lnSpc>
              <a:defRPr i="1" sz="5400">
                <a:solidFill>
                  <a:srgbClr val="1F497D"/>
                </a:solidFill>
                <a:uFill>
                  <a:solidFill>
                    <a:srgbClr val="1F497D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uFill>
                <a:solidFill>
                  <a:srgbClr val="000000"/>
                </a:solidFill>
              </a:uFill>
            </a:endParaRPr>
          </a:p>
        </p:txBody>
      </p:sp>
      <p:pic>
        <p:nvPicPr>
          <p:cNvPr id="162" name="Lungs Lungs" descr="Lungs Lungs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03662" y="349955"/>
            <a:ext cx="2212725" cy="21442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Дисати на нос и на уста.…"/>
          <p:cNvSpPr txBox="1"/>
          <p:nvPr>
            <p:ph type="title"/>
          </p:nvPr>
        </p:nvSpPr>
        <p:spPr>
          <a:xfrm>
            <a:off x="1947639" y="2200711"/>
            <a:ext cx="19914300" cy="10601957"/>
          </a:xfrm>
          <a:prstGeom prst="rect">
            <a:avLst/>
          </a:prstGeom>
        </p:spPr>
        <p:txBody>
          <a:bodyPr/>
          <a:lstStyle/>
          <a:p>
            <a:pPr marL="457200" indent="-228600" algn="l" defTabSz="457200">
              <a:lnSpc>
                <a:spcPct val="130000"/>
              </a:lnSpc>
              <a:spcBef>
                <a:spcPts val="800"/>
              </a:spcBef>
              <a:buSzPct val="100000"/>
              <a:buAutoNum type="arabicParenR" startAt="1"/>
              <a:defRPr sz="33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Дисати на нос и на уста.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800"/>
              </a:spcBef>
              <a:buSzPct val="100000"/>
              <a:defRPr sz="33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Гасити свећу.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800"/>
              </a:spcBef>
              <a:buSzPct val="100000"/>
              <a:defRPr sz="33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Исплазити језик, а потом треперити језиком.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800"/>
              </a:spcBef>
              <a:buSzPct val="100000"/>
              <a:defRPr sz="33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Наизменично, без гласања, имитирати покрете у-е.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800"/>
              </a:spcBef>
              <a:buSzPct val="100000"/>
              <a:defRPr sz="33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Наизменично јако отварати и затварати уста (као риба).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800"/>
              </a:spcBef>
              <a:buSzPct val="100000"/>
              <a:defRPr sz="33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Облизати горњу (доњу) усну, потом језиком кружити око усана.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800"/>
              </a:spcBef>
              <a:buSzPct val="100000"/>
              <a:defRPr sz="33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Надувати леви (десни) образ, потом оба образа.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800"/>
              </a:spcBef>
              <a:buSzPct val="100000"/>
              <a:defRPr sz="33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Пућити усане, потом имитирати пољубац.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800"/>
              </a:spcBef>
              <a:buSzPct val="100000"/>
              <a:defRPr sz="33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Имитирати коњски кас и магареће њакање.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800"/>
              </a:spcBef>
              <a:buSzPct val="100000"/>
              <a:defRPr sz="33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Цоктати ц-ц-ц-ц.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800"/>
              </a:spcBef>
              <a:buSzPct val="100000"/>
              <a:defRPr sz="33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Грицкати горњу (доњу) усну, а потом треперити усанама.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800"/>
              </a:spcBef>
              <a:buSzPct val="100000"/>
              <a:defRPr sz="33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Гурати леви (десни) образ језиком изнутра.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800"/>
              </a:spcBef>
              <a:buSzPct val="100000"/>
              <a:defRPr sz="33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Отворити уста и покретати доњу вилицу лево-десно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800"/>
              </a:spcBef>
              <a:buSzPct val="100000"/>
              <a:defRPr sz="33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Пресавити језик (у устима) ка носу и ка бради (као палачинка).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800"/>
              </a:spcBef>
              <a:buSzPct val="100000"/>
              <a:defRPr sz="33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Имитирати хркања и кијања...</a:t>
            </a:r>
          </a:p>
        </p:txBody>
      </p:sp>
      <p:sp>
        <p:nvSpPr>
          <p:cNvPr id="166" name="Припрема говорних органа за рад"/>
          <p:cNvSpPr txBox="1"/>
          <p:nvPr/>
        </p:nvSpPr>
        <p:spPr>
          <a:xfrm>
            <a:off x="6844031" y="476782"/>
            <a:ext cx="10695938" cy="2662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lnSpc>
                <a:spcPct val="115000"/>
              </a:lnSpc>
              <a:defRPr i="1" sz="5400">
                <a:solidFill>
                  <a:srgbClr val="1F497D"/>
                </a:solidFill>
                <a:uFill>
                  <a:solidFill>
                    <a:srgbClr val="1F497D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Припрема говорних органа за рад</a:t>
            </a:r>
          </a:p>
          <a:p>
            <a:pPr defTabSz="457200">
              <a:lnSpc>
                <a:spcPct val="115000"/>
              </a:lnSpc>
              <a:defRPr i="1" sz="5400">
                <a:solidFill>
                  <a:srgbClr val="1F497D"/>
                </a:solidFill>
                <a:uFill>
                  <a:solidFill>
                    <a:srgbClr val="1F497D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uFill>
                <a:solidFill>
                  <a:srgbClr val="000000"/>
                </a:solidFill>
              </a:uFill>
            </a:endParaRPr>
          </a:p>
        </p:txBody>
      </p:sp>
      <p:pic>
        <p:nvPicPr>
          <p:cNvPr id="167" name="Screenshot 1517.png" descr="Screenshot 151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44062" y="4142539"/>
            <a:ext cx="7531101" cy="6718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Стојимо раширених ногу у ширини кукова са прстима ка споља.  Дланове положити на грудну кост. Затворити уста и полако мумлати (м-м-м-м). У „мумлању“ можемо ићи од високог до ниског тона.…"/>
          <p:cNvSpPr txBox="1"/>
          <p:nvPr>
            <p:ph type="title"/>
          </p:nvPr>
        </p:nvSpPr>
        <p:spPr>
          <a:xfrm>
            <a:off x="1035456" y="2411869"/>
            <a:ext cx="22313088" cy="9835142"/>
          </a:xfrm>
          <a:prstGeom prst="rect">
            <a:avLst/>
          </a:prstGeom>
        </p:spPr>
        <p:txBody>
          <a:bodyPr anchor="t"/>
          <a:lstStyle/>
          <a:p>
            <a:pPr marL="228600" indent="-228600" algn="just" defTabSz="457200">
              <a:lnSpc>
                <a:spcPct val="110000"/>
              </a:lnSpc>
              <a:spcBef>
                <a:spcPts val="2800"/>
              </a:spcBef>
              <a:buSzPct val="100000"/>
              <a:buAutoNum type="arabicParenR" startAt="1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Стојимо раширених ногу у ширини кукова са прстима ка споља.  Дланове положити на грудну кост. Затворити уста и полако мумлати (м-м-м-м). У „мумлању“ можемо ићи од високог до ниског тона. </a:t>
            </a:r>
          </a:p>
          <a:p>
            <a:pPr marL="228600" indent="-228600" algn="just" defTabSz="457200">
              <a:lnSpc>
                <a:spcPct val="110000"/>
              </a:lnSpc>
              <a:spcBef>
                <a:spcPts val="28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Шаке ставити на врат. Затворити уста, лагано „мумлати“. Пожељно је лагано, са два прста, масирати гркљан према доле да би се опуштале гласнице.  </a:t>
            </a:r>
          </a:p>
          <a:p>
            <a:pPr marL="228600" indent="-228600" algn="just" defTabSz="457200">
              <a:lnSpc>
                <a:spcPct val="110000"/>
              </a:lnSpc>
              <a:spcBef>
                <a:spcPts val="28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Шаке поставити преко лица и опет „мумлати“ затворених уста. Полако одвајати шаке од лица и уста отворити (ммм-аааа). Гласати док не нестане даха. Важно је да доња вилица буде јако отворена. </a:t>
            </a:r>
          </a:p>
          <a:p>
            <a:pPr marL="228600" indent="-228600" algn="just" defTabSz="457200">
              <a:lnSpc>
                <a:spcPct val="110000"/>
              </a:lnSpc>
              <a:spcBef>
                <a:spcPts val="28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Гласати се самогласницима: а-а-а, е-е-е, и-и-и, о-о-о, у-у-у. </a:t>
            </a:r>
          </a:p>
          <a:p>
            <a:pPr marL="228600" indent="-228600" algn="just" defTabSz="457200">
              <a:lnSpc>
                <a:spcPct val="110000"/>
              </a:lnSpc>
              <a:spcBef>
                <a:spcPts val="28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Гласамо се комбинацијом самогласника и гласа који вежбамо (пример: </a:t>
            </a:r>
            <a:r>
              <a:rPr i="1"/>
              <a:t>ас, аса, са</a:t>
            </a:r>
            <a:r>
              <a:t>). </a:t>
            </a:r>
          </a:p>
        </p:txBody>
      </p:sp>
      <p:sp>
        <p:nvSpPr>
          <p:cNvPr id="170" name="Припрема гласница за рад"/>
          <p:cNvSpPr txBox="1"/>
          <p:nvPr/>
        </p:nvSpPr>
        <p:spPr>
          <a:xfrm>
            <a:off x="7880562" y="509215"/>
            <a:ext cx="8622876" cy="1761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lnSpc>
                <a:spcPct val="115000"/>
              </a:lnSpc>
              <a:defRPr i="1" sz="5400">
                <a:solidFill>
                  <a:srgbClr val="1F497D"/>
                </a:solidFill>
                <a:uFill>
                  <a:solidFill>
                    <a:srgbClr val="1F497D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Припрема гласница за рад</a:t>
            </a:r>
            <a:endParaRPr>
              <a:uFill>
                <a:solidFill>
                  <a:srgbClr val="000000"/>
                </a:solidFill>
              </a:uFill>
            </a:endParaRPr>
          </a:p>
        </p:txBody>
      </p:sp>
      <p:sp>
        <p:nvSpPr>
          <p:cNvPr id="171" name="Microphone"/>
          <p:cNvSpPr/>
          <p:nvPr/>
        </p:nvSpPr>
        <p:spPr>
          <a:xfrm>
            <a:off x="20243685" y="683538"/>
            <a:ext cx="742594" cy="1412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341" y="0"/>
                </a:moveTo>
                <a:cubicBezTo>
                  <a:pt x="6808" y="0"/>
                  <a:pt x="3916" y="1519"/>
                  <a:pt x="3916" y="3377"/>
                </a:cubicBezTo>
                <a:lnTo>
                  <a:pt x="3916" y="11505"/>
                </a:lnTo>
                <a:cubicBezTo>
                  <a:pt x="3916" y="13363"/>
                  <a:pt x="6808" y="14882"/>
                  <a:pt x="10341" y="14882"/>
                </a:cubicBezTo>
                <a:lnTo>
                  <a:pt x="11259" y="14882"/>
                </a:lnTo>
                <a:cubicBezTo>
                  <a:pt x="14792" y="14882"/>
                  <a:pt x="17684" y="13363"/>
                  <a:pt x="17684" y="11505"/>
                </a:cubicBezTo>
                <a:lnTo>
                  <a:pt x="17684" y="3377"/>
                </a:lnTo>
                <a:cubicBezTo>
                  <a:pt x="17684" y="1519"/>
                  <a:pt x="14792" y="0"/>
                  <a:pt x="11259" y="0"/>
                </a:cubicBezTo>
                <a:lnTo>
                  <a:pt x="10341" y="0"/>
                </a:lnTo>
                <a:close/>
                <a:moveTo>
                  <a:pt x="1127" y="6630"/>
                </a:moveTo>
                <a:cubicBezTo>
                  <a:pt x="503" y="6630"/>
                  <a:pt x="0" y="6896"/>
                  <a:pt x="0" y="7224"/>
                </a:cubicBezTo>
                <a:lnTo>
                  <a:pt x="0" y="11087"/>
                </a:lnTo>
                <a:cubicBezTo>
                  <a:pt x="0" y="14039"/>
                  <a:pt x="4307" y="16472"/>
                  <a:pt x="9792" y="16740"/>
                </a:cubicBezTo>
                <a:lnTo>
                  <a:pt x="9792" y="20540"/>
                </a:lnTo>
                <a:lnTo>
                  <a:pt x="5353" y="20540"/>
                </a:lnTo>
                <a:cubicBezTo>
                  <a:pt x="4797" y="20540"/>
                  <a:pt x="4349" y="20778"/>
                  <a:pt x="4349" y="21070"/>
                </a:cubicBezTo>
                <a:cubicBezTo>
                  <a:pt x="4349" y="21363"/>
                  <a:pt x="4797" y="21600"/>
                  <a:pt x="5353" y="21600"/>
                </a:cubicBezTo>
                <a:lnTo>
                  <a:pt x="16243" y="21600"/>
                </a:lnTo>
                <a:cubicBezTo>
                  <a:pt x="16799" y="21600"/>
                  <a:pt x="17251" y="21363"/>
                  <a:pt x="17251" y="21070"/>
                </a:cubicBezTo>
                <a:cubicBezTo>
                  <a:pt x="17251" y="20778"/>
                  <a:pt x="16799" y="20540"/>
                  <a:pt x="16243" y="20540"/>
                </a:cubicBezTo>
                <a:lnTo>
                  <a:pt x="11808" y="20540"/>
                </a:lnTo>
                <a:lnTo>
                  <a:pt x="11808" y="16740"/>
                </a:lnTo>
                <a:cubicBezTo>
                  <a:pt x="17293" y="16472"/>
                  <a:pt x="21600" y="14040"/>
                  <a:pt x="21600" y="11087"/>
                </a:cubicBezTo>
                <a:lnTo>
                  <a:pt x="21600" y="7224"/>
                </a:lnTo>
                <a:cubicBezTo>
                  <a:pt x="21600" y="6896"/>
                  <a:pt x="21097" y="6630"/>
                  <a:pt x="20473" y="6630"/>
                </a:cubicBezTo>
                <a:cubicBezTo>
                  <a:pt x="19850" y="6630"/>
                  <a:pt x="19344" y="6896"/>
                  <a:pt x="19344" y="7224"/>
                </a:cubicBezTo>
                <a:lnTo>
                  <a:pt x="19344" y="11087"/>
                </a:lnTo>
                <a:cubicBezTo>
                  <a:pt x="19344" y="13564"/>
                  <a:pt x="15511" y="15579"/>
                  <a:pt x="10800" y="15579"/>
                </a:cubicBezTo>
                <a:cubicBezTo>
                  <a:pt x="6089" y="15579"/>
                  <a:pt x="2256" y="13564"/>
                  <a:pt x="2256" y="11087"/>
                </a:cubicBezTo>
                <a:lnTo>
                  <a:pt x="2256" y="7224"/>
                </a:lnTo>
                <a:cubicBezTo>
                  <a:pt x="2256" y="6896"/>
                  <a:pt x="1750" y="6630"/>
                  <a:pt x="1127" y="6630"/>
                </a:cubicBezTo>
                <a:close/>
              </a:path>
            </a:pathLst>
          </a:custGeom>
          <a:solidFill>
            <a:srgbClr val="5E5E5E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Раде се вежбе органа који граде глас (пример вежбе за глас «С», отвори уста, насмеј се, језик иза зуба, дувај...)…"/>
          <p:cNvSpPr txBox="1"/>
          <p:nvPr>
            <p:ph type="title"/>
          </p:nvPr>
        </p:nvSpPr>
        <p:spPr>
          <a:xfrm>
            <a:off x="1339345" y="2728884"/>
            <a:ext cx="21705310" cy="10087366"/>
          </a:xfrm>
          <a:prstGeom prst="rect">
            <a:avLst/>
          </a:prstGeom>
        </p:spPr>
        <p:txBody>
          <a:bodyPr/>
          <a:lstStyle/>
          <a:p>
            <a:pPr marL="425195" indent="-212597" algn="l" defTabSz="425195">
              <a:lnSpc>
                <a:spcPct val="120000"/>
              </a:lnSpc>
              <a:spcBef>
                <a:spcPts val="1100"/>
              </a:spcBef>
              <a:buSzPct val="100000"/>
              <a:buAutoNum type="arabicParenR" startAt="1"/>
              <a:defRPr sz="4185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Раде се вежбе органа који граде глас (пример вежбе за глас «С», отвори уста, насмеј се, језик иза зуба, дувај...)</a:t>
            </a:r>
          </a:p>
          <a:p>
            <a:pPr marL="425195" indent="-212597" algn="l" defTabSz="425195">
              <a:lnSpc>
                <a:spcPct val="120000"/>
              </a:lnSpc>
              <a:spcBef>
                <a:spcPts val="1100"/>
              </a:spcBef>
              <a:buSzPct val="100000"/>
              <a:defRPr sz="4185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У почетку третмана користе се ономатопеје (имитације звукова)</a:t>
            </a:r>
          </a:p>
          <a:p>
            <a:pPr marL="425195" indent="-212597" algn="l" defTabSz="425195">
              <a:lnSpc>
                <a:spcPct val="120000"/>
              </a:lnSpc>
              <a:spcBef>
                <a:spcPts val="1100"/>
              </a:spcBef>
              <a:buSzPct val="100000"/>
              <a:defRPr sz="4185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Изговарамо глас више пута</a:t>
            </a:r>
          </a:p>
          <a:p>
            <a:pPr marL="425195" indent="-212597" algn="l" defTabSz="425195">
              <a:lnSpc>
                <a:spcPct val="120000"/>
              </a:lnSpc>
              <a:spcBef>
                <a:spcPts val="1100"/>
              </a:spcBef>
              <a:buSzPct val="100000"/>
              <a:defRPr sz="4185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Покажемо положај говорних органа</a:t>
            </a:r>
          </a:p>
          <a:p>
            <a:pPr marL="425195" indent="-212597" algn="l" defTabSz="425195">
              <a:lnSpc>
                <a:spcPct val="120000"/>
              </a:lnSpc>
              <a:spcBef>
                <a:spcPts val="1100"/>
              </a:spcBef>
              <a:buSzPct val="100000"/>
              <a:defRPr sz="4185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Ако вежбамо звучан глас дете ставља шаку на врат и браду – да осети треперење гласница;</a:t>
            </a:r>
          </a:p>
          <a:p>
            <a:pPr marL="425195" indent="-212597" algn="l" defTabSz="425195">
              <a:lnSpc>
                <a:spcPct val="120000"/>
              </a:lnSpc>
              <a:spcBef>
                <a:spcPts val="1100"/>
              </a:spcBef>
              <a:buSzPct val="100000"/>
              <a:defRPr sz="4185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Ако радимо струјни глас дете шаку поставља испред уста</a:t>
            </a:r>
          </a:p>
          <a:p>
            <a:pPr marL="425195" indent="-212597" algn="l" defTabSz="425195">
              <a:lnSpc>
                <a:spcPct val="120000"/>
              </a:lnSpc>
              <a:spcBef>
                <a:spcPts val="1100"/>
              </a:spcBef>
              <a:buSzPct val="100000"/>
              <a:defRPr sz="4185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Ако радимо назални глас дете шаку поставља испред носа</a:t>
            </a:r>
          </a:p>
          <a:p>
            <a:pPr marL="425195" indent="-212597" algn="l" defTabSz="425195">
              <a:lnSpc>
                <a:spcPct val="120000"/>
              </a:lnSpc>
              <a:spcBef>
                <a:spcPts val="1100"/>
              </a:spcBef>
              <a:buSzPct val="100000"/>
              <a:defRPr sz="4185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Када дете добро постави органе за глас похвалити га</a:t>
            </a:r>
          </a:p>
          <a:p>
            <a:pPr marL="425195" indent="-212597" algn="l" defTabSz="425195">
              <a:lnSpc>
                <a:spcPct val="120000"/>
              </a:lnSpc>
              <a:spcBef>
                <a:spcPts val="1100"/>
              </a:spcBef>
              <a:buSzPct val="100000"/>
              <a:defRPr sz="4185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Почети слоговне вежбе (па-пе-пи-по-пу, апа-апе-апи-апо-апу, ап-еп-ип-оп-уп)</a:t>
            </a:r>
          </a:p>
          <a:p>
            <a:pPr marL="425195" indent="-212597" algn="l" defTabSz="425195">
              <a:lnSpc>
                <a:spcPct val="120000"/>
              </a:lnSpc>
              <a:spcBef>
                <a:spcPts val="1100"/>
              </a:spcBef>
              <a:buSzPct val="100000"/>
              <a:defRPr sz="4185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Ако дете замењује глас неким другим гласом (пример </a:t>
            </a:r>
            <a:r>
              <a:rPr i="1"/>
              <a:t>П</a:t>
            </a:r>
            <a:r>
              <a:t> мења са </a:t>
            </a:r>
            <a:r>
              <a:rPr i="1"/>
              <a:t>Б</a:t>
            </a:r>
            <a:r>
              <a:t>) вежбамо слогове оба гласа (па-ба, пе-бе, пи-би / ап-аб, еп-еб, ип-иб / апа-аба, епе-ебе...)</a:t>
            </a:r>
          </a:p>
        </p:txBody>
      </p:sp>
      <p:sp>
        <p:nvSpPr>
          <p:cNvPr id="174" name="Артикулацијска поставка говорних органа за изговор гласа"/>
          <p:cNvSpPr txBox="1"/>
          <p:nvPr/>
        </p:nvSpPr>
        <p:spPr>
          <a:xfrm>
            <a:off x="5386997" y="366746"/>
            <a:ext cx="13610005" cy="2662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lnSpc>
                <a:spcPct val="115000"/>
              </a:lnSpc>
              <a:defRPr i="1" sz="5400">
                <a:solidFill>
                  <a:srgbClr val="1F497D"/>
                </a:solidFill>
                <a:uFill>
                  <a:solidFill>
                    <a:srgbClr val="1F497D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Артикулацијска поставка говорних органа за изговор гласа</a:t>
            </a:r>
            <a:endParaRPr>
              <a:uFill>
                <a:solidFill>
                  <a:srgbClr val="000000"/>
                </a:solidFill>
              </a:uFill>
            </a:endParaRPr>
          </a:p>
        </p:txBody>
      </p:sp>
      <p:sp>
        <p:nvSpPr>
          <p:cNvPr id="175" name="Mouth"/>
          <p:cNvSpPr/>
          <p:nvPr/>
        </p:nvSpPr>
        <p:spPr>
          <a:xfrm>
            <a:off x="20295158" y="1354196"/>
            <a:ext cx="1531505" cy="6872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5" h="20959" fill="norm" stroke="1" extrusionOk="0">
                <a:moveTo>
                  <a:pt x="13664" y="7"/>
                </a:moveTo>
                <a:cubicBezTo>
                  <a:pt x="13051" y="69"/>
                  <a:pt x="12495" y="551"/>
                  <a:pt x="12126" y="1269"/>
                </a:cubicBezTo>
                <a:cubicBezTo>
                  <a:pt x="11094" y="3275"/>
                  <a:pt x="10277" y="3264"/>
                  <a:pt x="9247" y="1269"/>
                </a:cubicBezTo>
                <a:cubicBezTo>
                  <a:pt x="8507" y="-164"/>
                  <a:pt x="7032" y="-641"/>
                  <a:pt x="5823" y="1269"/>
                </a:cubicBezTo>
                <a:cubicBezTo>
                  <a:pt x="4198" y="3840"/>
                  <a:pt x="1572" y="7316"/>
                  <a:pt x="329" y="8932"/>
                </a:cubicBezTo>
                <a:cubicBezTo>
                  <a:pt x="-42" y="9415"/>
                  <a:pt x="-113" y="10521"/>
                  <a:pt x="184" y="11205"/>
                </a:cubicBezTo>
                <a:cubicBezTo>
                  <a:pt x="1477" y="14185"/>
                  <a:pt x="5037" y="20959"/>
                  <a:pt x="10686" y="20959"/>
                </a:cubicBezTo>
                <a:cubicBezTo>
                  <a:pt x="16339" y="20959"/>
                  <a:pt x="19899" y="14179"/>
                  <a:pt x="21190" y="11202"/>
                </a:cubicBezTo>
                <a:cubicBezTo>
                  <a:pt x="21487" y="10518"/>
                  <a:pt x="21417" y="9412"/>
                  <a:pt x="21047" y="8928"/>
                </a:cubicBezTo>
                <a:cubicBezTo>
                  <a:pt x="19746" y="7227"/>
                  <a:pt x="16941" y="3505"/>
                  <a:pt x="15549" y="1269"/>
                </a:cubicBezTo>
                <a:cubicBezTo>
                  <a:pt x="14948" y="304"/>
                  <a:pt x="14277" y="-55"/>
                  <a:pt x="13664" y="7"/>
                </a:cubicBezTo>
                <a:close/>
                <a:moveTo>
                  <a:pt x="10184" y="8476"/>
                </a:moveTo>
                <a:cubicBezTo>
                  <a:pt x="10496" y="8473"/>
                  <a:pt x="10686" y="8476"/>
                  <a:pt x="10686" y="8476"/>
                </a:cubicBezTo>
                <a:cubicBezTo>
                  <a:pt x="10686" y="8476"/>
                  <a:pt x="13746" y="8400"/>
                  <a:pt x="15344" y="9071"/>
                </a:cubicBezTo>
                <a:cubicBezTo>
                  <a:pt x="16942" y="9741"/>
                  <a:pt x="20509" y="10096"/>
                  <a:pt x="20411" y="10155"/>
                </a:cubicBezTo>
                <a:cubicBezTo>
                  <a:pt x="9918" y="16394"/>
                  <a:pt x="962" y="10155"/>
                  <a:pt x="962" y="10155"/>
                </a:cubicBezTo>
                <a:cubicBezTo>
                  <a:pt x="1064" y="10155"/>
                  <a:pt x="4429" y="9741"/>
                  <a:pt x="6027" y="9071"/>
                </a:cubicBezTo>
                <a:cubicBezTo>
                  <a:pt x="7226" y="8568"/>
                  <a:pt x="9248" y="8486"/>
                  <a:pt x="10184" y="8476"/>
                </a:cubicBezTo>
                <a:close/>
              </a:path>
            </a:pathLst>
          </a:custGeom>
          <a:solidFill>
            <a:schemeClr val="accent5">
              <a:hueOff val="-152896"/>
              <a:lumOff val="12368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Најпре вежбамо речи чији је изговор лак и кратак…"/>
          <p:cNvSpPr txBox="1"/>
          <p:nvPr>
            <p:ph type="title"/>
          </p:nvPr>
        </p:nvSpPr>
        <p:spPr>
          <a:xfrm>
            <a:off x="1226558" y="2068668"/>
            <a:ext cx="21930884" cy="10490029"/>
          </a:xfrm>
          <a:prstGeom prst="rect">
            <a:avLst/>
          </a:prstGeom>
        </p:spPr>
        <p:txBody>
          <a:bodyPr/>
          <a:lstStyle/>
          <a:p>
            <a:pPr marL="457200" indent="-228600" algn="l" defTabSz="457200">
              <a:lnSpc>
                <a:spcPct val="130000"/>
              </a:lnSpc>
              <a:spcBef>
                <a:spcPts val="1900"/>
              </a:spcBef>
              <a:buSzPct val="100000"/>
              <a:buAutoNum type="arabicParenR" startAt="1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Најпре вежбамо речи чији је изговор лак и кратак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19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Потом вежбамо речи чији је изговор тежи и сложенији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19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Место формирања гласа бира којим самогласником почињемо вежбање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19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Глас који вежбамо постављен је на почетку речи и прати га увек исти самогласник (па, пао, пањ...  Пу, пут, пун, пушка...)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19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Вежбајући глас постављен је у средини речи (капа, капут)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19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Вежбајући глас постављен је на крају речи (кап, топ, камп, ћевап)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19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Вежбајући глас се у речи понавља више пута (папагај, поподне)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19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Ако се вежбајући глас замењује другим гласом, вежбамо оба гласа истовремено (пас-бас   /   паук-баук   /   паја-баја   /  пити-бити)</a:t>
            </a:r>
          </a:p>
        </p:txBody>
      </p:sp>
      <p:sp>
        <p:nvSpPr>
          <p:cNvPr id="178" name="Увежбавање изговора гласа"/>
          <p:cNvSpPr txBox="1"/>
          <p:nvPr/>
        </p:nvSpPr>
        <p:spPr>
          <a:xfrm>
            <a:off x="5386997" y="299569"/>
            <a:ext cx="13610005" cy="1761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lnSpc>
                <a:spcPct val="115000"/>
              </a:lnSpc>
              <a:defRPr i="1" sz="5400">
                <a:solidFill>
                  <a:srgbClr val="1F497D"/>
                </a:solidFill>
                <a:uFill>
                  <a:solidFill>
                    <a:srgbClr val="1F497D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Увежбавање</a:t>
            </a:r>
            <a:r>
              <a:t> </a:t>
            </a:r>
            <a:r>
              <a:t>изговора</a:t>
            </a:r>
            <a:r>
              <a:t> </a:t>
            </a:r>
            <a:r>
              <a:t>гласа</a:t>
            </a:r>
            <a:endParaRPr>
              <a:uFill>
                <a:solidFill>
                  <a:srgbClr val="000000"/>
                </a:solidFill>
              </a:uFill>
            </a:endParaRPr>
          </a:p>
        </p:txBody>
      </p:sp>
      <p:sp>
        <p:nvSpPr>
          <p:cNvPr id="179" name="Approved"/>
          <p:cNvSpPr/>
          <p:nvPr/>
        </p:nvSpPr>
        <p:spPr>
          <a:xfrm>
            <a:off x="20073794" y="985281"/>
            <a:ext cx="2086117" cy="2086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799" y="0"/>
                </a:moveTo>
                <a:cubicBezTo>
                  <a:pt x="4834" y="0"/>
                  <a:pt x="0" y="4836"/>
                  <a:pt x="0" y="10801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4" y="21600"/>
                  <a:pt x="21600" y="16765"/>
                  <a:pt x="21600" y="10801"/>
                </a:cubicBezTo>
                <a:cubicBezTo>
                  <a:pt x="21600" y="4836"/>
                  <a:pt x="16764" y="0"/>
                  <a:pt x="10799" y="0"/>
                </a:cubicBezTo>
                <a:close/>
                <a:moveTo>
                  <a:pt x="16449" y="5521"/>
                </a:moveTo>
                <a:cubicBezTo>
                  <a:pt x="16477" y="5521"/>
                  <a:pt x="16505" y="5532"/>
                  <a:pt x="16527" y="5553"/>
                </a:cubicBezTo>
                <a:lnTo>
                  <a:pt x="18129" y="7155"/>
                </a:lnTo>
                <a:cubicBezTo>
                  <a:pt x="18171" y="7198"/>
                  <a:pt x="18171" y="7268"/>
                  <a:pt x="18129" y="7311"/>
                </a:cubicBezTo>
                <a:lnTo>
                  <a:pt x="8340" y="17100"/>
                </a:lnTo>
                <a:cubicBezTo>
                  <a:pt x="8297" y="17142"/>
                  <a:pt x="8227" y="17142"/>
                  <a:pt x="8185" y="17100"/>
                </a:cubicBezTo>
                <a:lnTo>
                  <a:pt x="7693" y="16608"/>
                </a:lnTo>
                <a:lnTo>
                  <a:pt x="6505" y="15420"/>
                </a:lnTo>
                <a:lnTo>
                  <a:pt x="3062" y="11977"/>
                </a:lnTo>
                <a:cubicBezTo>
                  <a:pt x="3020" y="11934"/>
                  <a:pt x="3020" y="11866"/>
                  <a:pt x="3062" y="11823"/>
                </a:cubicBezTo>
                <a:lnTo>
                  <a:pt x="4664" y="10221"/>
                </a:lnTo>
                <a:cubicBezTo>
                  <a:pt x="4707" y="10178"/>
                  <a:pt x="4777" y="10178"/>
                  <a:pt x="4820" y="10221"/>
                </a:cubicBezTo>
                <a:lnTo>
                  <a:pt x="8185" y="13586"/>
                </a:lnTo>
                <a:cubicBezTo>
                  <a:pt x="8227" y="13629"/>
                  <a:pt x="8297" y="13629"/>
                  <a:pt x="8340" y="13586"/>
                </a:cubicBezTo>
                <a:lnTo>
                  <a:pt x="16373" y="5553"/>
                </a:lnTo>
                <a:cubicBezTo>
                  <a:pt x="16394" y="5532"/>
                  <a:pt x="16421" y="5521"/>
                  <a:pt x="16449" y="5521"/>
                </a:cubicBezTo>
                <a:close/>
              </a:path>
            </a:pathLst>
          </a:custGeom>
          <a:solidFill>
            <a:schemeClr val="accent2">
              <a:hueOff val="260011"/>
              <a:satOff val="17755"/>
              <a:lumOff val="-2543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Понављају се реченице у којима се више пута појављује вежбајући глас…"/>
          <p:cNvSpPr txBox="1"/>
          <p:nvPr>
            <p:ph type="title"/>
          </p:nvPr>
        </p:nvSpPr>
        <p:spPr>
          <a:xfrm>
            <a:off x="1762082" y="4242891"/>
            <a:ext cx="20859836" cy="5230218"/>
          </a:xfrm>
          <a:prstGeom prst="rect">
            <a:avLst/>
          </a:prstGeom>
        </p:spPr>
        <p:txBody>
          <a:bodyPr/>
          <a:lstStyle/>
          <a:p>
            <a:pPr marL="457200" indent="-228600" algn="l" defTabSz="457200">
              <a:lnSpc>
                <a:spcPct val="130000"/>
              </a:lnSpc>
              <a:spcBef>
                <a:spcPts val="2100"/>
              </a:spcBef>
              <a:buSzPct val="100000"/>
              <a:buAutoNum type="arabicParenR" startAt="1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Понављају се реченице у којима се више пута појављује вежбајући глас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21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Потом се реченице пишу и читају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21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Потом се попуњавају изостављена слова у реченици ( _ас је о_асан  —  Пас је опасан)</a:t>
            </a:r>
          </a:p>
          <a:p>
            <a:pPr marL="457200" indent="-228600" algn="l" defTabSz="457200">
              <a:lnSpc>
                <a:spcPct val="130000"/>
              </a:lnSpc>
              <a:spcBef>
                <a:spcPts val="2100"/>
              </a:spcBef>
              <a:buSzPct val="100000"/>
              <a:defRPr sz="4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Потом увежбавамо изговор стихова (бројалице, рецитације)</a:t>
            </a:r>
          </a:p>
        </p:txBody>
      </p:sp>
      <p:sp>
        <p:nvSpPr>
          <p:cNvPr id="182" name="Систематизација изговора гласа"/>
          <p:cNvSpPr txBox="1"/>
          <p:nvPr/>
        </p:nvSpPr>
        <p:spPr>
          <a:xfrm>
            <a:off x="5386997" y="508059"/>
            <a:ext cx="13610005" cy="859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lnSpc>
                <a:spcPct val="115000"/>
              </a:lnSpc>
              <a:defRPr i="1" sz="5400">
                <a:solidFill>
                  <a:srgbClr val="1F497D"/>
                </a:solidFill>
                <a:uFill>
                  <a:solidFill>
                    <a:srgbClr val="1F497D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Систематизација</a:t>
            </a:r>
            <a:r>
              <a:t> </a:t>
            </a:r>
            <a:r>
              <a:t>изговора</a:t>
            </a:r>
            <a:r>
              <a:t> </a:t>
            </a:r>
            <a:r>
              <a:t>гласа</a:t>
            </a:r>
          </a:p>
        </p:txBody>
      </p:sp>
      <p:sp>
        <p:nvSpPr>
          <p:cNvPr id="183" name="Edit Document"/>
          <p:cNvSpPr/>
          <p:nvPr/>
        </p:nvSpPr>
        <p:spPr>
          <a:xfrm>
            <a:off x="20690332" y="1619044"/>
            <a:ext cx="1800744" cy="1956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5" h="21600" fill="norm" stroke="1" extrusionOk="0">
                <a:moveTo>
                  <a:pt x="178" y="0"/>
                </a:moveTo>
                <a:cubicBezTo>
                  <a:pt x="80" y="0"/>
                  <a:pt x="0" y="72"/>
                  <a:pt x="0" y="162"/>
                </a:cubicBezTo>
                <a:lnTo>
                  <a:pt x="0" y="21438"/>
                </a:lnTo>
                <a:cubicBezTo>
                  <a:pt x="0" y="21528"/>
                  <a:pt x="80" y="21600"/>
                  <a:pt x="178" y="21600"/>
                </a:cubicBezTo>
                <a:lnTo>
                  <a:pt x="17891" y="21600"/>
                </a:lnTo>
                <a:cubicBezTo>
                  <a:pt x="17989" y="21600"/>
                  <a:pt x="18069" y="21528"/>
                  <a:pt x="18069" y="21438"/>
                </a:cubicBezTo>
                <a:lnTo>
                  <a:pt x="18069" y="10414"/>
                </a:lnTo>
                <a:lnTo>
                  <a:pt x="13054" y="15043"/>
                </a:lnTo>
                <a:cubicBezTo>
                  <a:pt x="12867" y="15216"/>
                  <a:pt x="12647" y="15358"/>
                  <a:pt x="12407" y="15463"/>
                </a:cubicBezTo>
                <a:lnTo>
                  <a:pt x="8385" y="17111"/>
                </a:lnTo>
                <a:cubicBezTo>
                  <a:pt x="8235" y="17177"/>
                  <a:pt x="8078" y="17032"/>
                  <a:pt x="8149" y="16892"/>
                </a:cubicBezTo>
                <a:lnTo>
                  <a:pt x="9963" y="13105"/>
                </a:lnTo>
                <a:cubicBezTo>
                  <a:pt x="10077" y="12882"/>
                  <a:pt x="10231" y="12679"/>
                  <a:pt x="10420" y="12504"/>
                </a:cubicBezTo>
                <a:lnTo>
                  <a:pt x="17644" y="5837"/>
                </a:lnTo>
                <a:lnTo>
                  <a:pt x="11926" y="5837"/>
                </a:lnTo>
                <a:cubicBezTo>
                  <a:pt x="11828" y="5837"/>
                  <a:pt x="11748" y="5765"/>
                  <a:pt x="11748" y="5674"/>
                </a:cubicBezTo>
                <a:lnTo>
                  <a:pt x="11748" y="58"/>
                </a:lnTo>
                <a:cubicBezTo>
                  <a:pt x="11748" y="26"/>
                  <a:pt x="11720" y="0"/>
                  <a:pt x="11685" y="0"/>
                </a:cubicBezTo>
                <a:lnTo>
                  <a:pt x="178" y="0"/>
                </a:lnTo>
                <a:close/>
                <a:moveTo>
                  <a:pt x="12563" y="86"/>
                </a:moveTo>
                <a:cubicBezTo>
                  <a:pt x="12541" y="94"/>
                  <a:pt x="12525" y="114"/>
                  <a:pt x="12525" y="140"/>
                </a:cubicBezTo>
                <a:lnTo>
                  <a:pt x="12525" y="4958"/>
                </a:lnTo>
                <a:cubicBezTo>
                  <a:pt x="12525" y="5048"/>
                  <a:pt x="12605" y="5120"/>
                  <a:pt x="12703" y="5120"/>
                </a:cubicBezTo>
                <a:lnTo>
                  <a:pt x="17917" y="5120"/>
                </a:lnTo>
                <a:cubicBezTo>
                  <a:pt x="17974" y="5120"/>
                  <a:pt x="18001" y="5058"/>
                  <a:pt x="17962" y="5021"/>
                </a:cubicBezTo>
                <a:lnTo>
                  <a:pt x="12632" y="99"/>
                </a:lnTo>
                <a:cubicBezTo>
                  <a:pt x="12612" y="81"/>
                  <a:pt x="12585" y="78"/>
                  <a:pt x="12563" y="86"/>
                </a:cubicBezTo>
                <a:close/>
                <a:moveTo>
                  <a:pt x="20172" y="4728"/>
                </a:moveTo>
                <a:cubicBezTo>
                  <a:pt x="20023" y="4734"/>
                  <a:pt x="19872" y="4794"/>
                  <a:pt x="19753" y="4903"/>
                </a:cubicBezTo>
                <a:lnTo>
                  <a:pt x="18916" y="5676"/>
                </a:lnTo>
                <a:cubicBezTo>
                  <a:pt x="18892" y="5699"/>
                  <a:pt x="18892" y="5736"/>
                  <a:pt x="18916" y="5758"/>
                </a:cubicBezTo>
                <a:lnTo>
                  <a:pt x="20419" y="7147"/>
                </a:lnTo>
                <a:cubicBezTo>
                  <a:pt x="20443" y="7170"/>
                  <a:pt x="20483" y="7170"/>
                  <a:pt x="20508" y="7147"/>
                </a:cubicBezTo>
                <a:lnTo>
                  <a:pt x="21345" y="6372"/>
                </a:lnTo>
                <a:cubicBezTo>
                  <a:pt x="21583" y="6154"/>
                  <a:pt x="21600" y="5815"/>
                  <a:pt x="21383" y="5615"/>
                </a:cubicBezTo>
                <a:lnTo>
                  <a:pt x="20576" y="4868"/>
                </a:lnTo>
                <a:cubicBezTo>
                  <a:pt x="20468" y="4768"/>
                  <a:pt x="20321" y="4722"/>
                  <a:pt x="20172" y="4728"/>
                </a:cubicBezTo>
                <a:close/>
                <a:moveTo>
                  <a:pt x="18322" y="6249"/>
                </a:moveTo>
                <a:cubicBezTo>
                  <a:pt x="18306" y="6249"/>
                  <a:pt x="18290" y="6255"/>
                  <a:pt x="18277" y="6266"/>
                </a:cubicBezTo>
                <a:lnTo>
                  <a:pt x="11222" y="12779"/>
                </a:lnTo>
                <a:cubicBezTo>
                  <a:pt x="11198" y="12801"/>
                  <a:pt x="11198" y="12838"/>
                  <a:pt x="11222" y="12861"/>
                </a:cubicBezTo>
                <a:lnTo>
                  <a:pt x="12727" y="14249"/>
                </a:lnTo>
                <a:cubicBezTo>
                  <a:pt x="12751" y="14272"/>
                  <a:pt x="12789" y="14272"/>
                  <a:pt x="12814" y="14249"/>
                </a:cubicBezTo>
                <a:lnTo>
                  <a:pt x="19869" y="7737"/>
                </a:lnTo>
                <a:cubicBezTo>
                  <a:pt x="19893" y="7714"/>
                  <a:pt x="19893" y="7677"/>
                  <a:pt x="19869" y="7655"/>
                </a:cubicBezTo>
                <a:lnTo>
                  <a:pt x="18366" y="6266"/>
                </a:lnTo>
                <a:cubicBezTo>
                  <a:pt x="18354" y="6255"/>
                  <a:pt x="18338" y="6249"/>
                  <a:pt x="18322" y="6249"/>
                </a:cubicBezTo>
                <a:close/>
                <a:moveTo>
                  <a:pt x="10691" y="13419"/>
                </a:moveTo>
                <a:cubicBezTo>
                  <a:pt x="10671" y="13422"/>
                  <a:pt x="10653" y="13432"/>
                  <a:pt x="10644" y="13451"/>
                </a:cubicBezTo>
                <a:lnTo>
                  <a:pt x="9401" y="15879"/>
                </a:lnTo>
                <a:cubicBezTo>
                  <a:pt x="9375" y="15929"/>
                  <a:pt x="9430" y="15979"/>
                  <a:pt x="9483" y="15955"/>
                </a:cubicBezTo>
                <a:lnTo>
                  <a:pt x="12114" y="14808"/>
                </a:lnTo>
                <a:cubicBezTo>
                  <a:pt x="12154" y="14790"/>
                  <a:pt x="12161" y="14741"/>
                  <a:pt x="12130" y="14712"/>
                </a:cubicBezTo>
                <a:lnTo>
                  <a:pt x="10745" y="13434"/>
                </a:lnTo>
                <a:cubicBezTo>
                  <a:pt x="10730" y="13420"/>
                  <a:pt x="10710" y="13416"/>
                  <a:pt x="10691" y="13419"/>
                </a:cubicBezTo>
                <a:close/>
              </a:path>
            </a:pathLst>
          </a:custGeom>
          <a:solidFill>
            <a:srgbClr val="92929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Осмислити тест за почетно испитивање познавања слова"/>
          <p:cNvSpPr txBox="1"/>
          <p:nvPr>
            <p:ph type="title"/>
          </p:nvPr>
        </p:nvSpPr>
        <p:spPr>
          <a:xfrm>
            <a:off x="3070007" y="1986345"/>
            <a:ext cx="12561831" cy="1063420"/>
          </a:xfrm>
          <a:prstGeom prst="rect">
            <a:avLst/>
          </a:prstGeom>
        </p:spPr>
        <p:txBody>
          <a:bodyPr/>
          <a:lstStyle>
            <a:lvl1pPr defTabSz="1316736">
              <a:defRPr b="1" sz="374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Осмислити тест за почетно испитивање познавања слова</a:t>
            </a:r>
          </a:p>
        </p:txBody>
      </p:sp>
      <p:sp>
        <p:nvSpPr>
          <p:cNvPr id="186" name="Задаци"/>
          <p:cNvSpPr txBox="1"/>
          <p:nvPr/>
        </p:nvSpPr>
        <p:spPr>
          <a:xfrm>
            <a:off x="10679002" y="496713"/>
            <a:ext cx="3025996" cy="859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lnSpc>
                <a:spcPct val="115000"/>
              </a:lnSpc>
              <a:defRPr i="1" sz="5400">
                <a:solidFill>
                  <a:srgbClr val="1F497D"/>
                </a:solidFill>
                <a:uFill>
                  <a:solidFill>
                    <a:srgbClr val="1F497D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З</a:t>
            </a:r>
            <a:r>
              <a:t>адаци</a:t>
            </a:r>
          </a:p>
        </p:txBody>
      </p:sp>
      <p:sp>
        <p:nvSpPr>
          <p:cNvPr id="187" name="1. група…"/>
          <p:cNvSpPr txBox="1"/>
          <p:nvPr/>
        </p:nvSpPr>
        <p:spPr>
          <a:xfrm>
            <a:off x="3095704" y="3309206"/>
            <a:ext cx="18192592" cy="9425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371600">
              <a:lnSpc>
                <a:spcPct val="110000"/>
              </a:lnSpc>
              <a:spcBef>
                <a:spcPts val="800"/>
              </a:spcBef>
              <a:defRPr b="0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 група</a:t>
            </a:r>
          </a:p>
          <a:p>
            <a:pPr algn="l" defTabSz="1371600">
              <a:lnSpc>
                <a:spcPct val="110000"/>
              </a:lnSpc>
              <a:spcBef>
                <a:spcPts val="800"/>
              </a:spcBef>
              <a:defRPr b="0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Испланирати активности за ученике који имају потешкоћа са фокусом и моториком.</a:t>
            </a:r>
          </a:p>
          <a:p>
            <a:pPr algn="l" defTabSz="1371600">
              <a:lnSpc>
                <a:spcPct val="110000"/>
              </a:lnSpc>
              <a:spcBef>
                <a:spcPts val="800"/>
              </a:spcBef>
              <a:defRPr b="0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2. група </a:t>
            </a:r>
          </a:p>
          <a:p>
            <a:pPr algn="l" defTabSz="1371600">
              <a:lnSpc>
                <a:spcPct val="110000"/>
              </a:lnSpc>
              <a:spcBef>
                <a:spcPts val="800"/>
              </a:spcBef>
              <a:defRPr b="0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Испланирати активности за ученике који имају потешкоће у сарадњи и са вишком енергије.</a:t>
            </a:r>
          </a:p>
          <a:p>
            <a:pPr algn="l" defTabSz="1371600">
              <a:lnSpc>
                <a:spcPct val="110000"/>
              </a:lnSpc>
              <a:spcBef>
                <a:spcPts val="800"/>
              </a:spcBef>
              <a:defRPr b="0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3. Група</a:t>
            </a:r>
          </a:p>
          <a:p>
            <a:pPr algn="l" defTabSz="1371600">
              <a:lnSpc>
                <a:spcPct val="110000"/>
              </a:lnSpc>
              <a:spcBef>
                <a:spcPts val="800"/>
              </a:spcBef>
              <a:defRPr b="0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Испланирати активности за ученике који имају потешкоће са културом говора и самосталним проналажењем решења.</a:t>
            </a:r>
          </a:p>
          <a:p>
            <a:pPr algn="l" defTabSz="1371600">
              <a:lnSpc>
                <a:spcPct val="110000"/>
              </a:lnSpc>
              <a:spcBef>
                <a:spcPts val="800"/>
              </a:spcBef>
              <a:defRPr b="0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4. Група</a:t>
            </a:r>
          </a:p>
          <a:p>
            <a:pPr algn="l" defTabSz="1371600">
              <a:lnSpc>
                <a:spcPct val="110000"/>
              </a:lnSpc>
              <a:spcBef>
                <a:spcPts val="800"/>
              </a:spcBef>
              <a:defRPr b="0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Испланирати активности за ученике који су на поченом нивоу знања српског језика.</a:t>
            </a:r>
          </a:p>
          <a:p>
            <a:pPr algn="l" defTabSz="1371600">
              <a:lnSpc>
                <a:spcPct val="110000"/>
              </a:lnSpc>
              <a:spcBef>
                <a:spcPts val="800"/>
              </a:spcBef>
              <a:defRPr b="0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5. група</a:t>
            </a:r>
          </a:p>
          <a:p>
            <a:pPr algn="l" defTabSz="1371600">
              <a:lnSpc>
                <a:spcPct val="110000"/>
              </a:lnSpc>
              <a:spcBef>
                <a:spcPts val="800"/>
              </a:spcBef>
              <a:defRPr b="0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Испланирати активности за ученике који су на средњем нивоу знања српског језика.</a:t>
            </a:r>
          </a:p>
          <a:p>
            <a:pPr algn="l" defTabSz="1371600">
              <a:lnSpc>
                <a:spcPct val="110000"/>
              </a:lnSpc>
              <a:spcBef>
                <a:spcPts val="800"/>
              </a:spcBef>
              <a:defRPr b="0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6. група</a:t>
            </a:r>
          </a:p>
          <a:p>
            <a:pPr algn="l" defTabSz="1371600">
              <a:lnSpc>
                <a:spcPct val="110000"/>
              </a:lnSpc>
              <a:spcBef>
                <a:spcPts val="800"/>
              </a:spcBef>
              <a:defRPr b="0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Испланирати активности за ученике који су на напредном нивоу знања српског језика.</a:t>
            </a:r>
          </a:p>
          <a:p>
            <a:pPr algn="l" defTabSz="1371600">
              <a:lnSpc>
                <a:spcPct val="110000"/>
              </a:lnSpc>
              <a:spcBef>
                <a:spcPts val="800"/>
              </a:spcBef>
              <a:defRPr b="0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7. група</a:t>
            </a:r>
          </a:p>
          <a:p>
            <a:pPr algn="l" defTabSz="1371600">
              <a:lnSpc>
                <a:spcPct val="110000"/>
              </a:lnSpc>
              <a:spcBef>
                <a:spcPts val="800"/>
              </a:spcBef>
              <a:defRPr b="0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Испланирати активности за ученике који неправилно изговарају гласове.</a:t>
            </a:r>
          </a:p>
        </p:txBody>
      </p:sp>
      <p:sp>
        <p:nvSpPr>
          <p:cNvPr id="188" name="Text Document"/>
          <p:cNvSpPr/>
          <p:nvPr/>
        </p:nvSpPr>
        <p:spPr>
          <a:xfrm>
            <a:off x="20494516" y="1179395"/>
            <a:ext cx="1663752" cy="2154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3" y="0"/>
                </a:moveTo>
                <a:cubicBezTo>
                  <a:pt x="96" y="0"/>
                  <a:pt x="0" y="72"/>
                  <a:pt x="0" y="162"/>
                </a:cubicBezTo>
                <a:lnTo>
                  <a:pt x="0" y="21438"/>
                </a:lnTo>
                <a:cubicBezTo>
                  <a:pt x="0" y="21528"/>
                  <a:pt x="96" y="21600"/>
                  <a:pt x="213" y="21600"/>
                </a:cubicBezTo>
                <a:lnTo>
                  <a:pt x="21387" y="21600"/>
                </a:lnTo>
                <a:cubicBezTo>
                  <a:pt x="21504" y="21600"/>
                  <a:pt x="21600" y="21528"/>
                  <a:pt x="21600" y="21438"/>
                </a:cubicBezTo>
                <a:lnTo>
                  <a:pt x="21600" y="5895"/>
                </a:lnTo>
                <a:cubicBezTo>
                  <a:pt x="21600" y="5863"/>
                  <a:pt x="21567" y="5837"/>
                  <a:pt x="21525" y="5837"/>
                </a:cubicBezTo>
                <a:lnTo>
                  <a:pt x="14257" y="5837"/>
                </a:lnTo>
                <a:cubicBezTo>
                  <a:pt x="14140" y="5837"/>
                  <a:pt x="14044" y="5765"/>
                  <a:pt x="14044" y="5674"/>
                </a:cubicBezTo>
                <a:lnTo>
                  <a:pt x="14044" y="58"/>
                </a:lnTo>
                <a:cubicBezTo>
                  <a:pt x="14044" y="26"/>
                  <a:pt x="14011" y="0"/>
                  <a:pt x="13969" y="0"/>
                </a:cubicBezTo>
                <a:lnTo>
                  <a:pt x="213" y="0"/>
                </a:lnTo>
                <a:close/>
                <a:moveTo>
                  <a:pt x="15018" y="86"/>
                </a:moveTo>
                <a:cubicBezTo>
                  <a:pt x="14992" y="94"/>
                  <a:pt x="14972" y="114"/>
                  <a:pt x="14972" y="140"/>
                </a:cubicBezTo>
                <a:lnTo>
                  <a:pt x="14972" y="4958"/>
                </a:lnTo>
                <a:cubicBezTo>
                  <a:pt x="14972" y="5048"/>
                  <a:pt x="15068" y="5120"/>
                  <a:pt x="15185" y="5120"/>
                </a:cubicBezTo>
                <a:lnTo>
                  <a:pt x="21419" y="5120"/>
                </a:lnTo>
                <a:cubicBezTo>
                  <a:pt x="21486" y="5120"/>
                  <a:pt x="21519" y="5058"/>
                  <a:pt x="21472" y="5021"/>
                </a:cubicBezTo>
                <a:lnTo>
                  <a:pt x="15100" y="99"/>
                </a:lnTo>
                <a:cubicBezTo>
                  <a:pt x="15077" y="81"/>
                  <a:pt x="15044" y="78"/>
                  <a:pt x="15018" y="86"/>
                </a:cubicBezTo>
                <a:close/>
                <a:moveTo>
                  <a:pt x="3916" y="7813"/>
                </a:moveTo>
                <a:lnTo>
                  <a:pt x="17684" y="7813"/>
                </a:lnTo>
                <a:cubicBezTo>
                  <a:pt x="17718" y="7813"/>
                  <a:pt x="17747" y="7836"/>
                  <a:pt x="17747" y="7862"/>
                </a:cubicBezTo>
                <a:lnTo>
                  <a:pt x="17747" y="8842"/>
                </a:lnTo>
                <a:cubicBezTo>
                  <a:pt x="17747" y="8868"/>
                  <a:pt x="17718" y="8890"/>
                  <a:pt x="17684" y="8890"/>
                </a:cubicBezTo>
                <a:lnTo>
                  <a:pt x="3916" y="8890"/>
                </a:lnTo>
                <a:cubicBezTo>
                  <a:pt x="3882" y="8890"/>
                  <a:pt x="3853" y="8868"/>
                  <a:pt x="3853" y="8842"/>
                </a:cubicBezTo>
                <a:lnTo>
                  <a:pt x="3853" y="7862"/>
                </a:lnTo>
                <a:cubicBezTo>
                  <a:pt x="3853" y="7836"/>
                  <a:pt x="3882" y="7813"/>
                  <a:pt x="3916" y="7813"/>
                </a:cubicBezTo>
                <a:close/>
                <a:moveTo>
                  <a:pt x="3916" y="10498"/>
                </a:moveTo>
                <a:lnTo>
                  <a:pt x="17684" y="10498"/>
                </a:lnTo>
                <a:cubicBezTo>
                  <a:pt x="17718" y="10498"/>
                  <a:pt x="17747" y="10520"/>
                  <a:pt x="17747" y="10546"/>
                </a:cubicBezTo>
                <a:lnTo>
                  <a:pt x="17747" y="11526"/>
                </a:lnTo>
                <a:cubicBezTo>
                  <a:pt x="17747" y="11552"/>
                  <a:pt x="17718" y="11573"/>
                  <a:pt x="17684" y="11573"/>
                </a:cubicBezTo>
                <a:lnTo>
                  <a:pt x="3916" y="11573"/>
                </a:lnTo>
                <a:cubicBezTo>
                  <a:pt x="3882" y="11573"/>
                  <a:pt x="3853" y="11552"/>
                  <a:pt x="3853" y="11526"/>
                </a:cubicBezTo>
                <a:lnTo>
                  <a:pt x="3853" y="10546"/>
                </a:lnTo>
                <a:cubicBezTo>
                  <a:pt x="3853" y="10520"/>
                  <a:pt x="3882" y="10498"/>
                  <a:pt x="3916" y="10498"/>
                </a:cubicBezTo>
                <a:close/>
                <a:moveTo>
                  <a:pt x="3916" y="13182"/>
                </a:moveTo>
                <a:lnTo>
                  <a:pt x="17684" y="13182"/>
                </a:lnTo>
                <a:cubicBezTo>
                  <a:pt x="17718" y="13182"/>
                  <a:pt x="17747" y="13204"/>
                  <a:pt x="17747" y="13230"/>
                </a:cubicBezTo>
                <a:lnTo>
                  <a:pt x="17747" y="14210"/>
                </a:lnTo>
                <a:cubicBezTo>
                  <a:pt x="17747" y="14237"/>
                  <a:pt x="17718" y="14257"/>
                  <a:pt x="17684" y="14257"/>
                </a:cubicBezTo>
                <a:lnTo>
                  <a:pt x="3916" y="14257"/>
                </a:lnTo>
                <a:cubicBezTo>
                  <a:pt x="3882" y="14257"/>
                  <a:pt x="3853" y="14237"/>
                  <a:pt x="3853" y="14210"/>
                </a:cubicBezTo>
                <a:lnTo>
                  <a:pt x="3853" y="13230"/>
                </a:lnTo>
                <a:cubicBezTo>
                  <a:pt x="3853" y="13204"/>
                  <a:pt x="3882" y="13182"/>
                  <a:pt x="3916" y="13182"/>
                </a:cubicBezTo>
                <a:close/>
                <a:moveTo>
                  <a:pt x="3916" y="15866"/>
                </a:moveTo>
                <a:lnTo>
                  <a:pt x="17684" y="15866"/>
                </a:lnTo>
                <a:cubicBezTo>
                  <a:pt x="17718" y="15866"/>
                  <a:pt x="17747" y="15888"/>
                  <a:pt x="17747" y="15914"/>
                </a:cubicBezTo>
                <a:lnTo>
                  <a:pt x="17747" y="16894"/>
                </a:lnTo>
                <a:cubicBezTo>
                  <a:pt x="17747" y="16921"/>
                  <a:pt x="17718" y="16941"/>
                  <a:pt x="17684" y="16941"/>
                </a:cubicBezTo>
                <a:lnTo>
                  <a:pt x="3916" y="16941"/>
                </a:lnTo>
                <a:cubicBezTo>
                  <a:pt x="3882" y="16941"/>
                  <a:pt x="3853" y="16921"/>
                  <a:pt x="3853" y="16894"/>
                </a:cubicBezTo>
                <a:lnTo>
                  <a:pt x="3853" y="15914"/>
                </a:lnTo>
                <a:cubicBezTo>
                  <a:pt x="3853" y="15888"/>
                  <a:pt x="3882" y="15866"/>
                  <a:pt x="3916" y="15866"/>
                </a:cubicBez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Хвала на пажњи! 😊"/>
          <p:cNvSpPr txBox="1"/>
          <p:nvPr/>
        </p:nvSpPr>
        <p:spPr>
          <a:xfrm>
            <a:off x="8271791" y="5995041"/>
            <a:ext cx="7840418" cy="1725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>
            <a:lvl1pPr algn="l" defTabSz="804672">
              <a:defRPr b="0" sz="704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Хвала на пажњи! 😊</a:t>
            </a:r>
          </a:p>
        </p:txBody>
      </p:sp>
      <p:sp>
        <p:nvSpPr>
          <p:cNvPr id="191" name="Open Book"/>
          <p:cNvSpPr/>
          <p:nvPr/>
        </p:nvSpPr>
        <p:spPr>
          <a:xfrm>
            <a:off x="1647244" y="5818178"/>
            <a:ext cx="3333710" cy="30865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2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4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7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4" y="5127"/>
                </a:lnTo>
                <a:lnTo>
                  <a:pt x="10544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5">
              <a:lumOff val="-29866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2" name="Mortarboard"/>
          <p:cNvSpPr/>
          <p:nvPr/>
        </p:nvSpPr>
        <p:spPr>
          <a:xfrm>
            <a:off x="18759313" y="3336061"/>
            <a:ext cx="3057546" cy="1673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0" y="6520"/>
                </a:lnTo>
                <a:lnTo>
                  <a:pt x="10800" y="13043"/>
                </a:lnTo>
                <a:lnTo>
                  <a:pt x="18745" y="8243"/>
                </a:lnTo>
                <a:lnTo>
                  <a:pt x="18745" y="10509"/>
                </a:lnTo>
                <a:cubicBezTo>
                  <a:pt x="18606" y="10673"/>
                  <a:pt x="18515" y="10958"/>
                  <a:pt x="18515" y="11282"/>
                </a:cubicBezTo>
                <a:cubicBezTo>
                  <a:pt x="18515" y="11519"/>
                  <a:pt x="18563" y="11733"/>
                  <a:pt x="18643" y="11896"/>
                </a:cubicBezTo>
                <a:cubicBezTo>
                  <a:pt x="18499" y="12008"/>
                  <a:pt x="18399" y="12270"/>
                  <a:pt x="18399" y="12574"/>
                </a:cubicBezTo>
                <a:lnTo>
                  <a:pt x="18399" y="21301"/>
                </a:lnTo>
                <a:cubicBezTo>
                  <a:pt x="18553" y="21484"/>
                  <a:pt x="18772" y="21600"/>
                  <a:pt x="19018" y="21600"/>
                </a:cubicBezTo>
                <a:cubicBezTo>
                  <a:pt x="19264" y="21600"/>
                  <a:pt x="19483" y="21484"/>
                  <a:pt x="19637" y="21301"/>
                </a:cubicBezTo>
                <a:lnTo>
                  <a:pt x="19637" y="12556"/>
                </a:lnTo>
                <a:cubicBezTo>
                  <a:pt x="19637" y="12255"/>
                  <a:pt x="19538" y="11998"/>
                  <a:pt x="19396" y="11887"/>
                </a:cubicBezTo>
                <a:cubicBezTo>
                  <a:pt x="19474" y="11725"/>
                  <a:pt x="19523" y="11515"/>
                  <a:pt x="19523" y="11282"/>
                </a:cubicBezTo>
                <a:cubicBezTo>
                  <a:pt x="19523" y="10958"/>
                  <a:pt x="19430" y="10673"/>
                  <a:pt x="19291" y="10509"/>
                </a:cubicBezTo>
                <a:lnTo>
                  <a:pt x="19291" y="7913"/>
                </a:lnTo>
                <a:lnTo>
                  <a:pt x="21600" y="6520"/>
                </a:lnTo>
                <a:lnTo>
                  <a:pt x="10800" y="0"/>
                </a:lnTo>
                <a:close/>
                <a:moveTo>
                  <a:pt x="10819" y="5598"/>
                </a:moveTo>
                <a:cubicBezTo>
                  <a:pt x="11223" y="5598"/>
                  <a:pt x="11551" y="5819"/>
                  <a:pt x="11551" y="6091"/>
                </a:cubicBezTo>
                <a:cubicBezTo>
                  <a:pt x="11551" y="6364"/>
                  <a:pt x="11223" y="6584"/>
                  <a:pt x="10819" y="6584"/>
                </a:cubicBezTo>
                <a:cubicBezTo>
                  <a:pt x="10414" y="6584"/>
                  <a:pt x="10084" y="6364"/>
                  <a:pt x="10085" y="6091"/>
                </a:cubicBezTo>
                <a:cubicBezTo>
                  <a:pt x="10085" y="5819"/>
                  <a:pt x="10414" y="5598"/>
                  <a:pt x="10819" y="5598"/>
                </a:cubicBezTo>
                <a:close/>
                <a:moveTo>
                  <a:pt x="16068" y="10691"/>
                </a:moveTo>
                <a:lnTo>
                  <a:pt x="10800" y="13872"/>
                </a:lnTo>
                <a:lnTo>
                  <a:pt x="5535" y="10694"/>
                </a:lnTo>
                <a:cubicBezTo>
                  <a:pt x="4861" y="12240"/>
                  <a:pt x="4431" y="14116"/>
                  <a:pt x="4188" y="16122"/>
                </a:cubicBezTo>
                <a:cubicBezTo>
                  <a:pt x="6908" y="16652"/>
                  <a:pt x="9240" y="18095"/>
                  <a:pt x="10748" y="20074"/>
                </a:cubicBezTo>
                <a:cubicBezTo>
                  <a:pt x="12275" y="18069"/>
                  <a:pt x="14648" y="16613"/>
                  <a:pt x="17413" y="16101"/>
                </a:cubicBezTo>
                <a:cubicBezTo>
                  <a:pt x="17170" y="14102"/>
                  <a:pt x="16740" y="12232"/>
                  <a:pt x="16068" y="10691"/>
                </a:cubicBezTo>
                <a:close/>
              </a:path>
            </a:pathLst>
          </a:custGeom>
          <a:solidFill>
            <a:srgbClr val="000000"/>
          </a:solidFill>
          <a:ln w="50800">
            <a:solidFill>
              <a:schemeClr val="accent5">
                <a:lumOff val="-29866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3" name="Fountain Pen"/>
          <p:cNvSpPr/>
          <p:nvPr/>
        </p:nvSpPr>
        <p:spPr>
          <a:xfrm rot="21300000">
            <a:off x="2244281" y="4143206"/>
            <a:ext cx="628272" cy="14841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35" y="0"/>
                </a:moveTo>
                <a:cubicBezTo>
                  <a:pt x="1645" y="0"/>
                  <a:pt x="1407" y="101"/>
                  <a:pt x="1407" y="224"/>
                </a:cubicBezTo>
                <a:lnTo>
                  <a:pt x="1407" y="3038"/>
                </a:lnTo>
                <a:cubicBezTo>
                  <a:pt x="1407" y="3161"/>
                  <a:pt x="1645" y="3262"/>
                  <a:pt x="1935" y="3262"/>
                </a:cubicBezTo>
                <a:lnTo>
                  <a:pt x="19665" y="3262"/>
                </a:lnTo>
                <a:cubicBezTo>
                  <a:pt x="19955" y="3262"/>
                  <a:pt x="20193" y="3161"/>
                  <a:pt x="20193" y="3038"/>
                </a:cubicBezTo>
                <a:lnTo>
                  <a:pt x="20193" y="224"/>
                </a:lnTo>
                <a:cubicBezTo>
                  <a:pt x="20193" y="101"/>
                  <a:pt x="19955" y="0"/>
                  <a:pt x="19665" y="0"/>
                </a:cubicBezTo>
                <a:lnTo>
                  <a:pt x="1935" y="0"/>
                </a:lnTo>
                <a:close/>
                <a:moveTo>
                  <a:pt x="1882" y="3889"/>
                </a:moveTo>
                <a:cubicBezTo>
                  <a:pt x="1882" y="3889"/>
                  <a:pt x="1613" y="7417"/>
                  <a:pt x="0" y="12311"/>
                </a:cubicBezTo>
                <a:lnTo>
                  <a:pt x="10218" y="21600"/>
                </a:lnTo>
                <a:lnTo>
                  <a:pt x="10602" y="16527"/>
                </a:lnTo>
                <a:lnTo>
                  <a:pt x="10602" y="11088"/>
                </a:lnTo>
                <a:cubicBezTo>
                  <a:pt x="9608" y="11046"/>
                  <a:pt x="8831" y="10690"/>
                  <a:pt x="8831" y="10258"/>
                </a:cubicBezTo>
                <a:cubicBezTo>
                  <a:pt x="8831" y="9798"/>
                  <a:pt x="9712" y="9425"/>
                  <a:pt x="10800" y="9425"/>
                </a:cubicBezTo>
                <a:cubicBezTo>
                  <a:pt x="11888" y="9425"/>
                  <a:pt x="12769" y="9798"/>
                  <a:pt x="12769" y="10258"/>
                </a:cubicBezTo>
                <a:cubicBezTo>
                  <a:pt x="12769" y="10691"/>
                  <a:pt x="11993" y="11046"/>
                  <a:pt x="10998" y="11088"/>
                </a:cubicBezTo>
                <a:lnTo>
                  <a:pt x="10998" y="16527"/>
                </a:lnTo>
                <a:lnTo>
                  <a:pt x="11382" y="21600"/>
                </a:lnTo>
                <a:lnTo>
                  <a:pt x="21600" y="12311"/>
                </a:lnTo>
                <a:cubicBezTo>
                  <a:pt x="19987" y="7417"/>
                  <a:pt x="19718" y="3889"/>
                  <a:pt x="19718" y="3889"/>
                </a:cubicBezTo>
                <a:lnTo>
                  <a:pt x="11559" y="3889"/>
                </a:lnTo>
                <a:lnTo>
                  <a:pt x="10041" y="3889"/>
                </a:lnTo>
                <a:lnTo>
                  <a:pt x="1882" y="3889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0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