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5" r:id="rId2"/>
  </p:sldMasterIdLst>
  <p:notesMasterIdLst>
    <p:notesMasterId r:id="rId40"/>
  </p:notesMasterIdLst>
  <p:sldIdLst>
    <p:sldId id="274" r:id="rId3"/>
    <p:sldId id="408" r:id="rId4"/>
    <p:sldId id="406" r:id="rId5"/>
    <p:sldId id="427" r:id="rId6"/>
    <p:sldId id="423" r:id="rId7"/>
    <p:sldId id="413" r:id="rId8"/>
    <p:sldId id="407" r:id="rId9"/>
    <p:sldId id="414" r:id="rId10"/>
    <p:sldId id="338" r:id="rId11"/>
    <p:sldId id="373" r:id="rId12"/>
    <p:sldId id="425" r:id="rId13"/>
    <p:sldId id="415" r:id="rId14"/>
    <p:sldId id="419" r:id="rId15"/>
    <p:sldId id="437" r:id="rId16"/>
    <p:sldId id="424" r:id="rId17"/>
    <p:sldId id="428" r:id="rId18"/>
    <p:sldId id="429" r:id="rId19"/>
    <p:sldId id="418" r:id="rId20"/>
    <p:sldId id="430" r:id="rId21"/>
    <p:sldId id="403" r:id="rId22"/>
    <p:sldId id="431" r:id="rId23"/>
    <p:sldId id="432" r:id="rId24"/>
    <p:sldId id="433" r:id="rId25"/>
    <p:sldId id="434" r:id="rId26"/>
    <p:sldId id="435" r:id="rId27"/>
    <p:sldId id="436" r:id="rId28"/>
    <p:sldId id="438" r:id="rId29"/>
    <p:sldId id="441" r:id="rId30"/>
    <p:sldId id="440" r:id="rId31"/>
    <p:sldId id="352" r:id="rId32"/>
    <p:sldId id="341" r:id="rId33"/>
    <p:sldId id="342" r:id="rId34"/>
    <p:sldId id="343" r:id="rId35"/>
    <p:sldId id="346" r:id="rId36"/>
    <p:sldId id="411" r:id="rId37"/>
    <p:sldId id="410" r:id="rId38"/>
    <p:sldId id="41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8" d="100"/>
          <a:sy n="88" d="100"/>
        </p:scale>
        <p:origin x="-1282"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470C8C-86D0-4B52-8365-3EB6D73DF23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2D15656E-D2EA-4B03-A1C1-120CE1809D01}">
      <dgm:prSet/>
      <dgm:spPr/>
      <dgm:t>
        <a:bodyPr/>
        <a:lstStyle/>
        <a:p>
          <a:r>
            <a:rPr lang="sr-Cyrl-RS" b="1" dirty="0"/>
            <a:t>Очекивани исходи</a:t>
          </a:r>
          <a:endParaRPr lang="en-US" dirty="0"/>
        </a:p>
      </dgm:t>
    </dgm:pt>
    <dgm:pt modelId="{A7EE490C-295D-4773-81B3-58EFCCDD6309}" type="parTrans" cxnId="{247CBC81-C5CA-4018-AA37-E73099A7B5FF}">
      <dgm:prSet/>
      <dgm:spPr/>
      <dgm:t>
        <a:bodyPr/>
        <a:lstStyle/>
        <a:p>
          <a:endParaRPr lang="en-US"/>
        </a:p>
      </dgm:t>
    </dgm:pt>
    <dgm:pt modelId="{8CF59E1C-C766-43CB-B547-E40766B467C0}" type="sibTrans" cxnId="{247CBC81-C5CA-4018-AA37-E73099A7B5FF}">
      <dgm:prSet/>
      <dgm:spPr/>
      <dgm:t>
        <a:bodyPr/>
        <a:lstStyle/>
        <a:p>
          <a:endParaRPr lang="en-US"/>
        </a:p>
      </dgm:t>
    </dgm:pt>
    <dgm:pt modelId="{F6D81955-0EC5-43C1-951A-71536282AC2C}">
      <dgm:prSet/>
      <dgm:spPr/>
      <dgm:t>
        <a:bodyPr/>
        <a:lstStyle/>
        <a:p>
          <a:r>
            <a:rPr lang="sr-Cyrl-RS" dirty="0"/>
            <a:t>По завршетку теме полазници ће бити у стању да:</a:t>
          </a:r>
          <a:endParaRPr lang="en-US" dirty="0"/>
        </a:p>
      </dgm:t>
    </dgm:pt>
    <dgm:pt modelId="{CBD7EE23-4506-4464-BAC4-E5D80D7E9519}" type="parTrans" cxnId="{E0A950CC-580C-4D1E-80B8-9C32ECC50248}">
      <dgm:prSet/>
      <dgm:spPr/>
      <dgm:t>
        <a:bodyPr/>
        <a:lstStyle/>
        <a:p>
          <a:endParaRPr lang="en-US"/>
        </a:p>
      </dgm:t>
    </dgm:pt>
    <dgm:pt modelId="{35014E1C-0C58-4874-B30F-9DB6AC2B63D9}" type="sibTrans" cxnId="{E0A950CC-580C-4D1E-80B8-9C32ECC50248}">
      <dgm:prSet/>
      <dgm:spPr/>
      <dgm:t>
        <a:bodyPr/>
        <a:lstStyle/>
        <a:p>
          <a:endParaRPr lang="en-US"/>
        </a:p>
      </dgm:t>
    </dgm:pt>
    <dgm:pt modelId="{BE65A337-F4B3-47E2-9822-DE760674C2B5}">
      <dgm:prSet custT="1"/>
      <dgm:spPr/>
      <dgm:t>
        <a:bodyPr/>
        <a:lstStyle/>
        <a:p>
          <a:r>
            <a:rPr lang="sr-Cyrl-RS" sz="2000" dirty="0">
              <a:latin typeface="Times New Roman" panose="02020603050405020304" pitchFamily="18" charset="0"/>
              <a:cs typeface="Times New Roman" panose="02020603050405020304" pitchFamily="18" charset="0"/>
            </a:rPr>
            <a:t>Примењују комуникацијске вештине у раду са свим учесницима </a:t>
          </a:r>
          <a:r>
            <a:rPr lang="sr-Cyrl-RS" sz="2000" dirty="0" smtClean="0">
              <a:latin typeface="Times New Roman" panose="02020603050405020304" pitchFamily="18" charset="0"/>
              <a:cs typeface="Times New Roman" panose="02020603050405020304" pitchFamily="18" charset="0"/>
            </a:rPr>
            <a:t>образовно-васпитног процеса.</a:t>
          </a:r>
          <a:endParaRPr lang="en-US" sz="2000" dirty="0">
            <a:latin typeface="Times New Roman" panose="02020603050405020304" pitchFamily="18" charset="0"/>
            <a:cs typeface="Times New Roman" panose="02020603050405020304" pitchFamily="18" charset="0"/>
          </a:endParaRPr>
        </a:p>
      </dgm:t>
    </dgm:pt>
    <dgm:pt modelId="{DDD7BB6E-D112-46EB-8C7D-454D7D0C68D5}" type="parTrans" cxnId="{FD751E29-0562-45C9-9F0C-CFF74950ED18}">
      <dgm:prSet/>
      <dgm:spPr/>
      <dgm:t>
        <a:bodyPr/>
        <a:lstStyle/>
        <a:p>
          <a:endParaRPr lang="en-US"/>
        </a:p>
      </dgm:t>
    </dgm:pt>
    <dgm:pt modelId="{ABA8C448-97A9-4665-842C-6B259ED6E8F5}" type="sibTrans" cxnId="{FD751E29-0562-45C9-9F0C-CFF74950ED18}">
      <dgm:prSet/>
      <dgm:spPr/>
      <dgm:t>
        <a:bodyPr/>
        <a:lstStyle/>
        <a:p>
          <a:endParaRPr lang="en-US"/>
        </a:p>
      </dgm:t>
    </dgm:pt>
    <dgm:pt modelId="{CE6E4D0C-1AF2-46C1-8DD0-3F2353494135}">
      <dgm:prSet custT="1"/>
      <dgm:spPr/>
      <dgm:t>
        <a:bodyPr/>
        <a:lstStyle/>
        <a:p>
          <a:r>
            <a:rPr lang="sr-Cyrl-CS" sz="2000" dirty="0">
              <a:latin typeface="Times New Roman" panose="02020603050405020304" pitchFamily="18" charset="0"/>
              <a:cs typeface="Times New Roman" panose="02020603050405020304" pitchFamily="18" charset="0"/>
            </a:rPr>
            <a:t>Препознају своју улогу у креирању позитивне емоционелне атмосфере за учење и рад</a:t>
          </a:r>
          <a:endParaRPr lang="en-US" sz="2000" dirty="0">
            <a:latin typeface="Times New Roman" panose="02020603050405020304" pitchFamily="18" charset="0"/>
            <a:cs typeface="Times New Roman" panose="02020603050405020304" pitchFamily="18" charset="0"/>
          </a:endParaRPr>
        </a:p>
      </dgm:t>
    </dgm:pt>
    <dgm:pt modelId="{2AE69920-0FD0-47B1-9F67-D2EBAFB0AAD9}" type="parTrans" cxnId="{4DF22772-4B61-43F9-920A-4BE2B2327C58}">
      <dgm:prSet/>
      <dgm:spPr/>
      <dgm:t>
        <a:bodyPr/>
        <a:lstStyle/>
        <a:p>
          <a:endParaRPr lang="en-US"/>
        </a:p>
      </dgm:t>
    </dgm:pt>
    <dgm:pt modelId="{EE16904E-B439-4AC2-AF78-1CEF506942D6}" type="sibTrans" cxnId="{4DF22772-4B61-43F9-920A-4BE2B2327C58}">
      <dgm:prSet/>
      <dgm:spPr/>
      <dgm:t>
        <a:bodyPr/>
        <a:lstStyle/>
        <a:p>
          <a:endParaRPr lang="en-US"/>
        </a:p>
      </dgm:t>
    </dgm:pt>
    <dgm:pt modelId="{D7DECD4E-A65C-4FF2-B7E0-5DD8CBBEB472}">
      <dgm:prSet custT="1"/>
      <dgm:spPr/>
      <dgm:t>
        <a:bodyPr/>
        <a:lstStyle/>
        <a:p>
          <a:r>
            <a:rPr lang="sr-Cyrl-CS" sz="2000" dirty="0">
              <a:latin typeface="Times New Roman" panose="02020603050405020304" pitchFamily="18" charset="0"/>
              <a:cs typeface="Times New Roman" panose="02020603050405020304" pitchFamily="18" charset="0"/>
            </a:rPr>
            <a:t>П</a:t>
          </a:r>
          <a:r>
            <a:rPr lang="en-US" sz="2000" dirty="0" err="1">
              <a:latin typeface="Times New Roman" panose="02020603050405020304" pitchFamily="18" charset="0"/>
              <a:cs typeface="Times New Roman" panose="02020603050405020304" pitchFamily="18" charset="0"/>
            </a:rPr>
            <a:t>руж</a:t>
          </a:r>
          <a:r>
            <a:rPr lang="sr-Cyrl-RS" sz="2000" dirty="0">
              <a:latin typeface="Times New Roman" panose="02020603050405020304" pitchFamily="18" charset="0"/>
              <a:cs typeface="Times New Roman" panose="02020603050405020304" pitchFamily="18" charset="0"/>
            </a:rPr>
            <a:t>е </a:t>
          </a:r>
          <a:r>
            <a:rPr lang="en-US" sz="2000" dirty="0" err="1">
              <a:latin typeface="Times New Roman" panose="02020603050405020304" pitchFamily="18" charset="0"/>
              <a:cs typeface="Times New Roman" panose="02020603050405020304" pitchFamily="18" charset="0"/>
            </a:rPr>
            <a:t>одговарајућу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повратну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информацију</a:t>
          </a:r>
          <a:endParaRPr lang="en-US" sz="2000" dirty="0">
            <a:latin typeface="Times New Roman" panose="02020603050405020304" pitchFamily="18" charset="0"/>
            <a:cs typeface="Times New Roman" panose="02020603050405020304" pitchFamily="18" charset="0"/>
          </a:endParaRPr>
        </a:p>
      </dgm:t>
    </dgm:pt>
    <dgm:pt modelId="{0DED9317-74A2-4248-827A-16D3AA40A2A1}" type="parTrans" cxnId="{9C13FCC3-B453-4F45-AEF7-089686E37E63}">
      <dgm:prSet/>
      <dgm:spPr/>
      <dgm:t>
        <a:bodyPr/>
        <a:lstStyle/>
        <a:p>
          <a:endParaRPr lang="en-US"/>
        </a:p>
      </dgm:t>
    </dgm:pt>
    <dgm:pt modelId="{9AFB8C6A-5B0B-4774-A710-D6A5500E7BB5}" type="sibTrans" cxnId="{9C13FCC3-B453-4F45-AEF7-089686E37E63}">
      <dgm:prSet/>
      <dgm:spPr/>
      <dgm:t>
        <a:bodyPr/>
        <a:lstStyle/>
        <a:p>
          <a:endParaRPr lang="en-US"/>
        </a:p>
      </dgm:t>
    </dgm:pt>
    <dgm:pt modelId="{02DE2A17-C93F-4B8D-8DD8-89E2E2D89B83}" type="pres">
      <dgm:prSet presAssocID="{F2470C8C-86D0-4B52-8365-3EB6D73DF230}" presName="Name0" presStyleCnt="0">
        <dgm:presLayoutVars>
          <dgm:dir/>
          <dgm:animLvl val="lvl"/>
          <dgm:resizeHandles val="exact"/>
        </dgm:presLayoutVars>
      </dgm:prSet>
      <dgm:spPr/>
      <dgm:t>
        <a:bodyPr/>
        <a:lstStyle/>
        <a:p>
          <a:endParaRPr lang="en-US"/>
        </a:p>
      </dgm:t>
    </dgm:pt>
    <dgm:pt modelId="{91074A63-5A48-4390-88F0-053DCD75397B}" type="pres">
      <dgm:prSet presAssocID="{2D15656E-D2EA-4B03-A1C1-120CE1809D01}" presName="composite" presStyleCnt="0"/>
      <dgm:spPr/>
    </dgm:pt>
    <dgm:pt modelId="{B5EF3D0C-C6CF-49F6-A394-C90D90097321}" type="pres">
      <dgm:prSet presAssocID="{2D15656E-D2EA-4B03-A1C1-120CE1809D01}" presName="parTx" presStyleLbl="node1" presStyleIdx="0" presStyleCnt="2">
        <dgm:presLayoutVars>
          <dgm:chMax val="0"/>
          <dgm:chPref val="0"/>
          <dgm:bulletEnabled val="1"/>
        </dgm:presLayoutVars>
      </dgm:prSet>
      <dgm:spPr/>
      <dgm:t>
        <a:bodyPr/>
        <a:lstStyle/>
        <a:p>
          <a:endParaRPr lang="en-US"/>
        </a:p>
      </dgm:t>
    </dgm:pt>
    <dgm:pt modelId="{60C50143-B9D4-4FCD-B75D-F9EFE494B68E}" type="pres">
      <dgm:prSet presAssocID="{2D15656E-D2EA-4B03-A1C1-120CE1809D01}" presName="desTx" presStyleLbl="revTx" presStyleIdx="0" presStyleCnt="1">
        <dgm:presLayoutVars>
          <dgm:bulletEnabled val="1"/>
        </dgm:presLayoutVars>
      </dgm:prSet>
      <dgm:spPr/>
    </dgm:pt>
    <dgm:pt modelId="{18A3F052-A903-42D3-83E4-AE18387A67BF}" type="pres">
      <dgm:prSet presAssocID="{8CF59E1C-C766-43CB-B547-E40766B467C0}" presName="space" presStyleCnt="0"/>
      <dgm:spPr/>
    </dgm:pt>
    <dgm:pt modelId="{8B09BA60-5969-45ED-AFEF-1DA9751E919E}" type="pres">
      <dgm:prSet presAssocID="{F6D81955-0EC5-43C1-951A-71536282AC2C}" presName="composite" presStyleCnt="0"/>
      <dgm:spPr/>
    </dgm:pt>
    <dgm:pt modelId="{8D83EE56-B656-4AB1-A594-6A054F129138}" type="pres">
      <dgm:prSet presAssocID="{F6D81955-0EC5-43C1-951A-71536282AC2C}" presName="parTx" presStyleLbl="node1" presStyleIdx="1" presStyleCnt="2">
        <dgm:presLayoutVars>
          <dgm:chMax val="0"/>
          <dgm:chPref val="0"/>
          <dgm:bulletEnabled val="1"/>
        </dgm:presLayoutVars>
      </dgm:prSet>
      <dgm:spPr/>
      <dgm:t>
        <a:bodyPr/>
        <a:lstStyle/>
        <a:p>
          <a:endParaRPr lang="en-US"/>
        </a:p>
      </dgm:t>
    </dgm:pt>
    <dgm:pt modelId="{E980791D-CCC7-4877-8D6B-75E1B48E32C0}" type="pres">
      <dgm:prSet presAssocID="{F6D81955-0EC5-43C1-951A-71536282AC2C}" presName="desTx" presStyleLbl="revTx" presStyleIdx="0" presStyleCnt="1" custScaleX="127928">
        <dgm:presLayoutVars>
          <dgm:bulletEnabled val="1"/>
        </dgm:presLayoutVars>
      </dgm:prSet>
      <dgm:spPr/>
      <dgm:t>
        <a:bodyPr/>
        <a:lstStyle/>
        <a:p>
          <a:endParaRPr lang="en-US"/>
        </a:p>
      </dgm:t>
    </dgm:pt>
  </dgm:ptLst>
  <dgm:cxnLst>
    <dgm:cxn modelId="{315F5B94-BCE9-4EEE-96E1-6974FA8317B9}" type="presOf" srcId="{CE6E4D0C-1AF2-46C1-8DD0-3F2353494135}" destId="{E980791D-CCC7-4877-8D6B-75E1B48E32C0}" srcOrd="0" destOrd="1" presId="urn:microsoft.com/office/officeart/2005/8/layout/chevron1"/>
    <dgm:cxn modelId="{4DF22772-4B61-43F9-920A-4BE2B2327C58}" srcId="{F6D81955-0EC5-43C1-951A-71536282AC2C}" destId="{CE6E4D0C-1AF2-46C1-8DD0-3F2353494135}" srcOrd="1" destOrd="0" parTransId="{2AE69920-0FD0-47B1-9F67-D2EBAFB0AAD9}" sibTransId="{EE16904E-B439-4AC2-AF78-1CEF506942D6}"/>
    <dgm:cxn modelId="{BB9548E5-C97F-4D31-9ADA-2025E842A4FC}" type="presOf" srcId="{F6D81955-0EC5-43C1-951A-71536282AC2C}" destId="{8D83EE56-B656-4AB1-A594-6A054F129138}" srcOrd="0" destOrd="0" presId="urn:microsoft.com/office/officeart/2005/8/layout/chevron1"/>
    <dgm:cxn modelId="{E0A950CC-580C-4D1E-80B8-9C32ECC50248}" srcId="{F2470C8C-86D0-4B52-8365-3EB6D73DF230}" destId="{F6D81955-0EC5-43C1-951A-71536282AC2C}" srcOrd="1" destOrd="0" parTransId="{CBD7EE23-4506-4464-BAC4-E5D80D7E9519}" sibTransId="{35014E1C-0C58-4874-B30F-9DB6AC2B63D9}"/>
    <dgm:cxn modelId="{C4D9A17D-2649-4D01-9959-06B47336992C}" type="presOf" srcId="{F2470C8C-86D0-4B52-8365-3EB6D73DF230}" destId="{02DE2A17-C93F-4B8D-8DD8-89E2E2D89B83}" srcOrd="0" destOrd="0" presId="urn:microsoft.com/office/officeart/2005/8/layout/chevron1"/>
    <dgm:cxn modelId="{FD751E29-0562-45C9-9F0C-CFF74950ED18}" srcId="{F6D81955-0EC5-43C1-951A-71536282AC2C}" destId="{BE65A337-F4B3-47E2-9822-DE760674C2B5}" srcOrd="0" destOrd="0" parTransId="{DDD7BB6E-D112-46EB-8C7D-454D7D0C68D5}" sibTransId="{ABA8C448-97A9-4665-842C-6B259ED6E8F5}"/>
    <dgm:cxn modelId="{1F791A82-9A2A-43FD-B87E-F4FAEAC0FC5D}" type="presOf" srcId="{D7DECD4E-A65C-4FF2-B7E0-5DD8CBBEB472}" destId="{E980791D-CCC7-4877-8D6B-75E1B48E32C0}" srcOrd="0" destOrd="2" presId="urn:microsoft.com/office/officeart/2005/8/layout/chevron1"/>
    <dgm:cxn modelId="{AF5EC361-008E-45DD-A792-28389619D8DB}" type="presOf" srcId="{BE65A337-F4B3-47E2-9822-DE760674C2B5}" destId="{E980791D-CCC7-4877-8D6B-75E1B48E32C0}" srcOrd="0" destOrd="0" presId="urn:microsoft.com/office/officeart/2005/8/layout/chevron1"/>
    <dgm:cxn modelId="{835A8272-E938-4499-89C9-158FF2BAEE88}" type="presOf" srcId="{2D15656E-D2EA-4B03-A1C1-120CE1809D01}" destId="{B5EF3D0C-C6CF-49F6-A394-C90D90097321}" srcOrd="0" destOrd="0" presId="urn:microsoft.com/office/officeart/2005/8/layout/chevron1"/>
    <dgm:cxn modelId="{247CBC81-C5CA-4018-AA37-E73099A7B5FF}" srcId="{F2470C8C-86D0-4B52-8365-3EB6D73DF230}" destId="{2D15656E-D2EA-4B03-A1C1-120CE1809D01}" srcOrd="0" destOrd="0" parTransId="{A7EE490C-295D-4773-81B3-58EFCCDD6309}" sibTransId="{8CF59E1C-C766-43CB-B547-E40766B467C0}"/>
    <dgm:cxn modelId="{9C13FCC3-B453-4F45-AEF7-089686E37E63}" srcId="{F6D81955-0EC5-43C1-951A-71536282AC2C}" destId="{D7DECD4E-A65C-4FF2-B7E0-5DD8CBBEB472}" srcOrd="2" destOrd="0" parTransId="{0DED9317-74A2-4248-827A-16D3AA40A2A1}" sibTransId="{9AFB8C6A-5B0B-4774-A710-D6A5500E7BB5}"/>
    <dgm:cxn modelId="{AFC4FF23-FB62-4BD0-94EF-FDE38639A897}" type="presParOf" srcId="{02DE2A17-C93F-4B8D-8DD8-89E2E2D89B83}" destId="{91074A63-5A48-4390-88F0-053DCD75397B}" srcOrd="0" destOrd="0" presId="urn:microsoft.com/office/officeart/2005/8/layout/chevron1"/>
    <dgm:cxn modelId="{A1313D74-EF1D-4780-8C23-3A45F92FC517}" type="presParOf" srcId="{91074A63-5A48-4390-88F0-053DCD75397B}" destId="{B5EF3D0C-C6CF-49F6-A394-C90D90097321}" srcOrd="0" destOrd="0" presId="urn:microsoft.com/office/officeart/2005/8/layout/chevron1"/>
    <dgm:cxn modelId="{A4C9C641-3CA5-4AB3-BC2B-205A200FA12D}" type="presParOf" srcId="{91074A63-5A48-4390-88F0-053DCD75397B}" destId="{60C50143-B9D4-4FCD-B75D-F9EFE494B68E}" srcOrd="1" destOrd="0" presId="urn:microsoft.com/office/officeart/2005/8/layout/chevron1"/>
    <dgm:cxn modelId="{D50EAFC3-ED25-4D37-939D-E4BFED043F0D}" type="presParOf" srcId="{02DE2A17-C93F-4B8D-8DD8-89E2E2D89B83}" destId="{18A3F052-A903-42D3-83E4-AE18387A67BF}" srcOrd="1" destOrd="0" presId="urn:microsoft.com/office/officeart/2005/8/layout/chevron1"/>
    <dgm:cxn modelId="{5B1DB81D-9DA0-4FC8-A88B-0EB38E62DB64}" type="presParOf" srcId="{02DE2A17-C93F-4B8D-8DD8-89E2E2D89B83}" destId="{8B09BA60-5969-45ED-AFEF-1DA9751E919E}" srcOrd="2" destOrd="0" presId="urn:microsoft.com/office/officeart/2005/8/layout/chevron1"/>
    <dgm:cxn modelId="{92BDFDE8-3F95-4F10-9897-98CDF4F669C5}" type="presParOf" srcId="{8B09BA60-5969-45ED-AFEF-1DA9751E919E}" destId="{8D83EE56-B656-4AB1-A594-6A054F129138}" srcOrd="0" destOrd="0" presId="urn:microsoft.com/office/officeart/2005/8/layout/chevron1"/>
    <dgm:cxn modelId="{AC2081D8-6C90-4859-A6FE-9E78F8B4ECC4}" type="presParOf" srcId="{8B09BA60-5969-45ED-AFEF-1DA9751E919E}" destId="{E980791D-CCC7-4877-8D6B-75E1B48E32C0}" srcOrd="1"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FC7F16-551C-4266-98AF-FF18F9F98E2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0C50A46-1E32-42E6-BE32-3D41205089AA}">
      <dgm:prSet/>
      <dgm:spPr/>
      <dgm:t>
        <a:bodyPr/>
        <a:lstStyle/>
        <a:p>
          <a:r>
            <a:rPr lang="ru-RU" dirty="0"/>
            <a:t>Слушање као најважнији сегмент комуникације </a:t>
          </a:r>
          <a:endParaRPr lang="en-US" dirty="0"/>
        </a:p>
      </dgm:t>
    </dgm:pt>
    <dgm:pt modelId="{ED7BC719-4C40-4997-895D-48F93386EFDC}" type="parTrans" cxnId="{6565F16B-F903-4661-8BEE-A95D05D6B353}">
      <dgm:prSet/>
      <dgm:spPr/>
      <dgm:t>
        <a:bodyPr/>
        <a:lstStyle/>
        <a:p>
          <a:endParaRPr lang="en-US"/>
        </a:p>
      </dgm:t>
    </dgm:pt>
    <dgm:pt modelId="{29659955-E9F7-4EB6-9935-E63BBE08BAFD}" type="sibTrans" cxnId="{6565F16B-F903-4661-8BEE-A95D05D6B353}">
      <dgm:prSet/>
      <dgm:spPr/>
      <dgm:t>
        <a:bodyPr/>
        <a:lstStyle/>
        <a:p>
          <a:endParaRPr lang="en-US"/>
        </a:p>
      </dgm:t>
    </dgm:pt>
    <dgm:pt modelId="{9E327930-DB21-4D7B-BB2B-DE6EAF65A6DD}">
      <dgm:prSet/>
      <dgm:spPr/>
      <dgm:t>
        <a:bodyPr/>
        <a:lstStyle/>
        <a:p>
          <a:r>
            <a:rPr lang="sr-Cyrl-RS" dirty="0"/>
            <a:t>Комуникација као најважнија компонента образовно-васпитног процеса</a:t>
          </a:r>
          <a:endParaRPr lang="en-US" dirty="0"/>
        </a:p>
      </dgm:t>
    </dgm:pt>
    <dgm:pt modelId="{E8298E88-59D2-429B-A7BD-CA39D6D7A5A8}" type="parTrans" cxnId="{761D09E6-C795-40ED-A7F3-B3AF0F59C3D3}">
      <dgm:prSet/>
      <dgm:spPr/>
      <dgm:t>
        <a:bodyPr/>
        <a:lstStyle/>
        <a:p>
          <a:endParaRPr lang="en-US"/>
        </a:p>
      </dgm:t>
    </dgm:pt>
    <dgm:pt modelId="{29B004BE-80C3-48FA-A38A-30B947E398D0}" type="sibTrans" cxnId="{761D09E6-C795-40ED-A7F3-B3AF0F59C3D3}">
      <dgm:prSet/>
      <dgm:spPr/>
      <dgm:t>
        <a:bodyPr/>
        <a:lstStyle/>
        <a:p>
          <a:endParaRPr lang="en-US"/>
        </a:p>
      </dgm:t>
    </dgm:pt>
    <dgm:pt modelId="{F33DD3A4-9123-43B0-9391-814BE919ABF6}">
      <dgm:prSet/>
      <dgm:spPr/>
      <dgm:t>
        <a:bodyPr/>
        <a:lstStyle/>
        <a:p>
          <a:r>
            <a:rPr lang="sr-Cyrl-RS" dirty="0"/>
            <a:t>Пружање повратне информације</a:t>
          </a:r>
          <a:endParaRPr lang="en-US" dirty="0"/>
        </a:p>
      </dgm:t>
    </dgm:pt>
    <dgm:pt modelId="{CB923B17-F914-4EE5-A53E-E04DBCC49748}" type="parTrans" cxnId="{DD8D92B4-69F1-4B9F-8EA3-E0F754BB14E5}">
      <dgm:prSet/>
      <dgm:spPr/>
      <dgm:t>
        <a:bodyPr/>
        <a:lstStyle/>
        <a:p>
          <a:endParaRPr lang="en-US"/>
        </a:p>
      </dgm:t>
    </dgm:pt>
    <dgm:pt modelId="{44F5FE6B-3B56-487A-8960-1A68FE845FFD}" type="sibTrans" cxnId="{DD8D92B4-69F1-4B9F-8EA3-E0F754BB14E5}">
      <dgm:prSet/>
      <dgm:spPr/>
      <dgm:t>
        <a:bodyPr/>
        <a:lstStyle/>
        <a:p>
          <a:endParaRPr lang="en-US"/>
        </a:p>
      </dgm:t>
    </dgm:pt>
    <dgm:pt modelId="{F4AD9F90-A263-459C-95A6-BE0EFF66D7F7}" type="pres">
      <dgm:prSet presAssocID="{61FC7F16-551C-4266-98AF-FF18F9F98E2A}" presName="linear" presStyleCnt="0">
        <dgm:presLayoutVars>
          <dgm:animLvl val="lvl"/>
          <dgm:resizeHandles val="exact"/>
        </dgm:presLayoutVars>
      </dgm:prSet>
      <dgm:spPr/>
      <dgm:t>
        <a:bodyPr/>
        <a:lstStyle/>
        <a:p>
          <a:endParaRPr lang="en-US"/>
        </a:p>
      </dgm:t>
    </dgm:pt>
    <dgm:pt modelId="{EEF0CA35-EEC1-40AD-BA04-0A039B9FF92E}" type="pres">
      <dgm:prSet presAssocID="{90C50A46-1E32-42E6-BE32-3D41205089AA}" presName="parentText" presStyleLbl="node1" presStyleIdx="0" presStyleCnt="3" custLinFactY="99653" custLinFactNeighborY="100000">
        <dgm:presLayoutVars>
          <dgm:chMax val="0"/>
          <dgm:bulletEnabled val="1"/>
        </dgm:presLayoutVars>
      </dgm:prSet>
      <dgm:spPr/>
      <dgm:t>
        <a:bodyPr/>
        <a:lstStyle/>
        <a:p>
          <a:endParaRPr lang="en-US"/>
        </a:p>
      </dgm:t>
    </dgm:pt>
    <dgm:pt modelId="{E336E5DB-3BD5-4FAD-BFCD-F0BAE600DE13}" type="pres">
      <dgm:prSet presAssocID="{29659955-E9F7-4EB6-9935-E63BBE08BAFD}" presName="spacer" presStyleCnt="0"/>
      <dgm:spPr/>
    </dgm:pt>
    <dgm:pt modelId="{F5E9F4CF-4DA9-4F19-B597-05BC98B55A18}" type="pres">
      <dgm:prSet presAssocID="{9E327930-DB21-4D7B-BB2B-DE6EAF65A6DD}" presName="parentText" presStyleLbl="node1" presStyleIdx="1" presStyleCnt="3" custLinFactY="-100000" custLinFactNeighborY="-156621">
        <dgm:presLayoutVars>
          <dgm:chMax val="0"/>
          <dgm:bulletEnabled val="1"/>
        </dgm:presLayoutVars>
      </dgm:prSet>
      <dgm:spPr/>
      <dgm:t>
        <a:bodyPr/>
        <a:lstStyle/>
        <a:p>
          <a:endParaRPr lang="en-US"/>
        </a:p>
      </dgm:t>
    </dgm:pt>
    <dgm:pt modelId="{D2E748CA-365C-4428-84EF-5E6DAD7DBA76}" type="pres">
      <dgm:prSet presAssocID="{29B004BE-80C3-48FA-A38A-30B947E398D0}" presName="spacer" presStyleCnt="0"/>
      <dgm:spPr/>
    </dgm:pt>
    <dgm:pt modelId="{EFC22CA5-2AEB-4FFB-A4E6-3FE8793FBD24}" type="pres">
      <dgm:prSet presAssocID="{F33DD3A4-9123-43B0-9391-814BE919ABF6}" presName="parentText" presStyleLbl="node1" presStyleIdx="2" presStyleCnt="3" custLinFactY="2624" custLinFactNeighborY="100000">
        <dgm:presLayoutVars>
          <dgm:chMax val="0"/>
          <dgm:bulletEnabled val="1"/>
        </dgm:presLayoutVars>
      </dgm:prSet>
      <dgm:spPr/>
      <dgm:t>
        <a:bodyPr/>
        <a:lstStyle/>
        <a:p>
          <a:endParaRPr lang="en-US"/>
        </a:p>
      </dgm:t>
    </dgm:pt>
  </dgm:ptLst>
  <dgm:cxnLst>
    <dgm:cxn modelId="{761D09E6-C795-40ED-A7F3-B3AF0F59C3D3}" srcId="{61FC7F16-551C-4266-98AF-FF18F9F98E2A}" destId="{9E327930-DB21-4D7B-BB2B-DE6EAF65A6DD}" srcOrd="1" destOrd="0" parTransId="{E8298E88-59D2-429B-A7BD-CA39D6D7A5A8}" sibTransId="{29B004BE-80C3-48FA-A38A-30B947E398D0}"/>
    <dgm:cxn modelId="{6565F16B-F903-4661-8BEE-A95D05D6B353}" srcId="{61FC7F16-551C-4266-98AF-FF18F9F98E2A}" destId="{90C50A46-1E32-42E6-BE32-3D41205089AA}" srcOrd="0" destOrd="0" parTransId="{ED7BC719-4C40-4997-895D-48F93386EFDC}" sibTransId="{29659955-E9F7-4EB6-9935-E63BBE08BAFD}"/>
    <dgm:cxn modelId="{393F3AD2-3EEC-472F-98FF-D18CEE7E9429}" type="presOf" srcId="{90C50A46-1E32-42E6-BE32-3D41205089AA}" destId="{EEF0CA35-EEC1-40AD-BA04-0A039B9FF92E}" srcOrd="0" destOrd="0" presId="urn:microsoft.com/office/officeart/2005/8/layout/vList2"/>
    <dgm:cxn modelId="{268634AE-17CA-4F8B-8B6F-4B5C7C3DF919}" type="presOf" srcId="{61FC7F16-551C-4266-98AF-FF18F9F98E2A}" destId="{F4AD9F90-A263-459C-95A6-BE0EFF66D7F7}" srcOrd="0" destOrd="0" presId="urn:microsoft.com/office/officeart/2005/8/layout/vList2"/>
    <dgm:cxn modelId="{DD8D92B4-69F1-4B9F-8EA3-E0F754BB14E5}" srcId="{61FC7F16-551C-4266-98AF-FF18F9F98E2A}" destId="{F33DD3A4-9123-43B0-9391-814BE919ABF6}" srcOrd="2" destOrd="0" parTransId="{CB923B17-F914-4EE5-A53E-E04DBCC49748}" sibTransId="{44F5FE6B-3B56-487A-8960-1A68FE845FFD}"/>
    <dgm:cxn modelId="{A41FB68C-EBBD-43D2-A6F0-28954471F72E}" type="presOf" srcId="{9E327930-DB21-4D7B-BB2B-DE6EAF65A6DD}" destId="{F5E9F4CF-4DA9-4F19-B597-05BC98B55A18}" srcOrd="0" destOrd="0" presId="urn:microsoft.com/office/officeart/2005/8/layout/vList2"/>
    <dgm:cxn modelId="{02F198A5-1B0F-464B-A412-A23EDFCC1E19}" type="presOf" srcId="{F33DD3A4-9123-43B0-9391-814BE919ABF6}" destId="{EFC22CA5-2AEB-4FFB-A4E6-3FE8793FBD24}" srcOrd="0" destOrd="0" presId="urn:microsoft.com/office/officeart/2005/8/layout/vList2"/>
    <dgm:cxn modelId="{2E0AF60F-7BDD-4B40-ACDA-46E978D28DAA}" type="presParOf" srcId="{F4AD9F90-A263-459C-95A6-BE0EFF66D7F7}" destId="{EEF0CA35-EEC1-40AD-BA04-0A039B9FF92E}" srcOrd="0" destOrd="0" presId="urn:microsoft.com/office/officeart/2005/8/layout/vList2"/>
    <dgm:cxn modelId="{A7E0311C-87D6-4D85-BEB9-B97F970DC93D}" type="presParOf" srcId="{F4AD9F90-A263-459C-95A6-BE0EFF66D7F7}" destId="{E336E5DB-3BD5-4FAD-BFCD-F0BAE600DE13}" srcOrd="1" destOrd="0" presId="urn:microsoft.com/office/officeart/2005/8/layout/vList2"/>
    <dgm:cxn modelId="{03FD5B63-1C76-4669-A2C7-163003BC3B22}" type="presParOf" srcId="{F4AD9F90-A263-459C-95A6-BE0EFF66D7F7}" destId="{F5E9F4CF-4DA9-4F19-B597-05BC98B55A18}" srcOrd="2" destOrd="0" presId="urn:microsoft.com/office/officeart/2005/8/layout/vList2"/>
    <dgm:cxn modelId="{756A0A40-6604-498C-BE86-28AD6040CD8D}" type="presParOf" srcId="{F4AD9F90-A263-459C-95A6-BE0EFF66D7F7}" destId="{D2E748CA-365C-4428-84EF-5E6DAD7DBA76}" srcOrd="3" destOrd="0" presId="urn:microsoft.com/office/officeart/2005/8/layout/vList2"/>
    <dgm:cxn modelId="{25C9B61C-AC2C-44A5-B2DB-974317050D8A}" type="presParOf" srcId="{F4AD9F90-A263-459C-95A6-BE0EFF66D7F7}" destId="{EFC22CA5-2AEB-4FFB-A4E6-3FE8793FBD24}"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64874F-8F3A-4783-A389-C0AE9DA5F30C}"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B97A78F0-6096-4183-9446-B96C1823D075}">
      <dgm:prSet/>
      <dgm:spPr/>
      <dgm:t>
        <a:bodyPr/>
        <a:lstStyle/>
        <a:p>
          <a:r>
            <a:rPr lang="ru-RU"/>
            <a:t>Наставничке компетенције су капацитет појединца који се исказује у вршењу</a:t>
          </a:r>
          <a:r>
            <a:rPr lang="sr-Latn-BA"/>
            <a:t> </a:t>
          </a:r>
          <a:r>
            <a:rPr lang="ru-RU"/>
            <a:t>сложених активности у образовно-васпитном раду. </a:t>
          </a:r>
          <a:endParaRPr lang="en-US"/>
        </a:p>
      </dgm:t>
    </dgm:pt>
    <dgm:pt modelId="{8349794D-8F85-44FF-AF46-5DE1B323C553}" type="parTrans" cxnId="{F63E6AD9-5DF6-42B7-B386-B1878B669F8A}">
      <dgm:prSet/>
      <dgm:spPr/>
      <dgm:t>
        <a:bodyPr/>
        <a:lstStyle/>
        <a:p>
          <a:endParaRPr lang="en-US"/>
        </a:p>
      </dgm:t>
    </dgm:pt>
    <dgm:pt modelId="{10A0F414-7DA4-4345-B75F-B8F550C00D94}" type="sibTrans" cxnId="{F63E6AD9-5DF6-42B7-B386-B1878B669F8A}">
      <dgm:prSet/>
      <dgm:spPr/>
      <dgm:t>
        <a:bodyPr/>
        <a:lstStyle/>
        <a:p>
          <a:endParaRPr lang="en-US"/>
        </a:p>
      </dgm:t>
    </dgm:pt>
    <dgm:pt modelId="{EDD1891A-C7A0-4E46-8D3C-2EEDD70558B0}">
      <dgm:prSet/>
      <dgm:spPr/>
      <dgm:t>
        <a:bodyPr/>
        <a:lstStyle/>
        <a:p>
          <a:r>
            <a:rPr lang="ru-RU"/>
            <a:t>Компентеције представљају скуп</a:t>
          </a:r>
          <a:r>
            <a:rPr lang="sr-Latn-BA"/>
            <a:t> </a:t>
          </a:r>
          <a:r>
            <a:rPr lang="ru-RU"/>
            <a:t>потребних знања, вештина и вредносних ставова наставника. </a:t>
          </a:r>
          <a:endParaRPr lang="en-US"/>
        </a:p>
      </dgm:t>
    </dgm:pt>
    <dgm:pt modelId="{DBCCFD82-3C33-4593-B891-3AFBEA14FE7E}" type="parTrans" cxnId="{DC979EBE-93A5-4C99-9974-80F5B5F57806}">
      <dgm:prSet/>
      <dgm:spPr/>
      <dgm:t>
        <a:bodyPr/>
        <a:lstStyle/>
        <a:p>
          <a:endParaRPr lang="en-US"/>
        </a:p>
      </dgm:t>
    </dgm:pt>
    <dgm:pt modelId="{1EA8506E-764C-4D03-95A6-A0CA60222567}" type="sibTrans" cxnId="{DC979EBE-93A5-4C99-9974-80F5B5F57806}">
      <dgm:prSet/>
      <dgm:spPr/>
      <dgm:t>
        <a:bodyPr/>
        <a:lstStyle/>
        <a:p>
          <a:endParaRPr lang="en-US"/>
        </a:p>
      </dgm:t>
    </dgm:pt>
    <dgm:pt modelId="{D22DDAB1-B214-4190-A179-3F6BD864F52B}">
      <dgm:prSet/>
      <dgm:spPr/>
      <dgm:t>
        <a:bodyPr/>
        <a:lstStyle/>
        <a:p>
          <a:r>
            <a:rPr lang="ru-RU"/>
            <a:t>Централну улогу у</a:t>
          </a:r>
          <a:r>
            <a:rPr lang="sr-Latn-BA"/>
            <a:t> </a:t>
          </a:r>
          <a:r>
            <a:rPr lang="ru-RU"/>
            <a:t>унапређивању образовања и васпитања имају наставници</a:t>
          </a:r>
          <a:r>
            <a:rPr lang="sr-Latn-BA"/>
            <a:t>,</a:t>
          </a:r>
          <a:r>
            <a:rPr lang="ru-RU"/>
            <a:t> јер они непосредно утичу на</a:t>
          </a:r>
          <a:r>
            <a:rPr lang="sr-Latn-BA"/>
            <a:t> </a:t>
          </a:r>
          <a:r>
            <a:rPr lang="ru-RU"/>
            <a:t>учење и развој ученика. </a:t>
          </a:r>
          <a:endParaRPr lang="en-US"/>
        </a:p>
      </dgm:t>
    </dgm:pt>
    <dgm:pt modelId="{7A352448-98EC-4425-B7D5-3BF187B7266E}" type="parTrans" cxnId="{9FD6BDCC-1E91-4E69-9E50-5EB3121CCABA}">
      <dgm:prSet/>
      <dgm:spPr/>
      <dgm:t>
        <a:bodyPr/>
        <a:lstStyle/>
        <a:p>
          <a:endParaRPr lang="en-US"/>
        </a:p>
      </dgm:t>
    </dgm:pt>
    <dgm:pt modelId="{49004406-C22A-4AD6-8FD5-70037E1FBE21}" type="sibTrans" cxnId="{9FD6BDCC-1E91-4E69-9E50-5EB3121CCABA}">
      <dgm:prSet/>
      <dgm:spPr/>
      <dgm:t>
        <a:bodyPr/>
        <a:lstStyle/>
        <a:p>
          <a:endParaRPr lang="en-US"/>
        </a:p>
      </dgm:t>
    </dgm:pt>
    <dgm:pt modelId="{D0D4D5AD-6C61-4854-959D-341C85172BC0}" type="pres">
      <dgm:prSet presAssocID="{6964874F-8F3A-4783-A389-C0AE9DA5F30C}" presName="Name0" presStyleCnt="0">
        <dgm:presLayoutVars>
          <dgm:dir/>
          <dgm:animLvl val="lvl"/>
          <dgm:resizeHandles val="exact"/>
        </dgm:presLayoutVars>
      </dgm:prSet>
      <dgm:spPr/>
      <dgm:t>
        <a:bodyPr/>
        <a:lstStyle/>
        <a:p>
          <a:endParaRPr lang="en-US"/>
        </a:p>
      </dgm:t>
    </dgm:pt>
    <dgm:pt modelId="{29BB1D00-4E7B-440E-A1CE-E87F6ED08CA7}" type="pres">
      <dgm:prSet presAssocID="{D22DDAB1-B214-4190-A179-3F6BD864F52B}" presName="boxAndChildren" presStyleCnt="0"/>
      <dgm:spPr/>
    </dgm:pt>
    <dgm:pt modelId="{C1DBC86C-507A-41DF-99B9-6AF66DB2247A}" type="pres">
      <dgm:prSet presAssocID="{D22DDAB1-B214-4190-A179-3F6BD864F52B}" presName="parentTextBox" presStyleLbl="node1" presStyleIdx="0" presStyleCnt="3"/>
      <dgm:spPr/>
      <dgm:t>
        <a:bodyPr/>
        <a:lstStyle/>
        <a:p>
          <a:endParaRPr lang="en-US"/>
        </a:p>
      </dgm:t>
    </dgm:pt>
    <dgm:pt modelId="{ED3017CE-1B54-46BA-ABBC-71D30A9410CD}" type="pres">
      <dgm:prSet presAssocID="{1EA8506E-764C-4D03-95A6-A0CA60222567}" presName="sp" presStyleCnt="0"/>
      <dgm:spPr/>
    </dgm:pt>
    <dgm:pt modelId="{D4F7ED54-70F9-4F25-B173-0071CBCEFC0A}" type="pres">
      <dgm:prSet presAssocID="{EDD1891A-C7A0-4E46-8D3C-2EEDD70558B0}" presName="arrowAndChildren" presStyleCnt="0"/>
      <dgm:spPr/>
    </dgm:pt>
    <dgm:pt modelId="{04AAEA48-D59F-4C13-94C8-02C17057C6E4}" type="pres">
      <dgm:prSet presAssocID="{EDD1891A-C7A0-4E46-8D3C-2EEDD70558B0}" presName="parentTextArrow" presStyleLbl="node1" presStyleIdx="1" presStyleCnt="3"/>
      <dgm:spPr/>
      <dgm:t>
        <a:bodyPr/>
        <a:lstStyle/>
        <a:p>
          <a:endParaRPr lang="en-US"/>
        </a:p>
      </dgm:t>
    </dgm:pt>
    <dgm:pt modelId="{097278C5-8163-47B6-BE54-3617BE29C487}" type="pres">
      <dgm:prSet presAssocID="{10A0F414-7DA4-4345-B75F-B8F550C00D94}" presName="sp" presStyleCnt="0"/>
      <dgm:spPr/>
    </dgm:pt>
    <dgm:pt modelId="{0E657D96-C0C3-4E5F-907D-BEEF05D536D8}" type="pres">
      <dgm:prSet presAssocID="{B97A78F0-6096-4183-9446-B96C1823D075}" presName="arrowAndChildren" presStyleCnt="0"/>
      <dgm:spPr/>
    </dgm:pt>
    <dgm:pt modelId="{3D7AE710-BF5A-401C-9730-C372376D7D0E}" type="pres">
      <dgm:prSet presAssocID="{B97A78F0-6096-4183-9446-B96C1823D075}" presName="parentTextArrow" presStyleLbl="node1" presStyleIdx="2" presStyleCnt="3"/>
      <dgm:spPr/>
      <dgm:t>
        <a:bodyPr/>
        <a:lstStyle/>
        <a:p>
          <a:endParaRPr lang="en-US"/>
        </a:p>
      </dgm:t>
    </dgm:pt>
  </dgm:ptLst>
  <dgm:cxnLst>
    <dgm:cxn modelId="{AFB1E664-C4B3-4F1B-AD95-284307DD1588}" type="presOf" srcId="{EDD1891A-C7A0-4E46-8D3C-2EEDD70558B0}" destId="{04AAEA48-D59F-4C13-94C8-02C17057C6E4}" srcOrd="0" destOrd="0" presId="urn:microsoft.com/office/officeart/2005/8/layout/process4"/>
    <dgm:cxn modelId="{DC979EBE-93A5-4C99-9974-80F5B5F57806}" srcId="{6964874F-8F3A-4783-A389-C0AE9DA5F30C}" destId="{EDD1891A-C7A0-4E46-8D3C-2EEDD70558B0}" srcOrd="1" destOrd="0" parTransId="{DBCCFD82-3C33-4593-B891-3AFBEA14FE7E}" sibTransId="{1EA8506E-764C-4D03-95A6-A0CA60222567}"/>
    <dgm:cxn modelId="{F63E6AD9-5DF6-42B7-B386-B1878B669F8A}" srcId="{6964874F-8F3A-4783-A389-C0AE9DA5F30C}" destId="{B97A78F0-6096-4183-9446-B96C1823D075}" srcOrd="0" destOrd="0" parTransId="{8349794D-8F85-44FF-AF46-5DE1B323C553}" sibTransId="{10A0F414-7DA4-4345-B75F-B8F550C00D94}"/>
    <dgm:cxn modelId="{E1495932-0A79-4B1B-A0F8-67D5001319D0}" type="presOf" srcId="{B97A78F0-6096-4183-9446-B96C1823D075}" destId="{3D7AE710-BF5A-401C-9730-C372376D7D0E}" srcOrd="0" destOrd="0" presId="urn:microsoft.com/office/officeart/2005/8/layout/process4"/>
    <dgm:cxn modelId="{6F491E75-5CD2-4B5C-92DD-A8011E7F60BA}" type="presOf" srcId="{D22DDAB1-B214-4190-A179-3F6BD864F52B}" destId="{C1DBC86C-507A-41DF-99B9-6AF66DB2247A}" srcOrd="0" destOrd="0" presId="urn:microsoft.com/office/officeart/2005/8/layout/process4"/>
    <dgm:cxn modelId="{9FD6BDCC-1E91-4E69-9E50-5EB3121CCABA}" srcId="{6964874F-8F3A-4783-A389-C0AE9DA5F30C}" destId="{D22DDAB1-B214-4190-A179-3F6BD864F52B}" srcOrd="2" destOrd="0" parTransId="{7A352448-98EC-4425-B7D5-3BF187B7266E}" sibTransId="{49004406-C22A-4AD6-8FD5-70037E1FBE21}"/>
    <dgm:cxn modelId="{F14F3955-D6EB-4CA8-9EA4-24246519FD9D}" type="presOf" srcId="{6964874F-8F3A-4783-A389-C0AE9DA5F30C}" destId="{D0D4D5AD-6C61-4854-959D-341C85172BC0}" srcOrd="0" destOrd="0" presId="urn:microsoft.com/office/officeart/2005/8/layout/process4"/>
    <dgm:cxn modelId="{1A102A95-A63A-4DE3-8F6A-F775FCA14FE7}" type="presParOf" srcId="{D0D4D5AD-6C61-4854-959D-341C85172BC0}" destId="{29BB1D00-4E7B-440E-A1CE-E87F6ED08CA7}" srcOrd="0" destOrd="0" presId="urn:microsoft.com/office/officeart/2005/8/layout/process4"/>
    <dgm:cxn modelId="{C01103E1-4037-4E09-934E-7722792D8B08}" type="presParOf" srcId="{29BB1D00-4E7B-440E-A1CE-E87F6ED08CA7}" destId="{C1DBC86C-507A-41DF-99B9-6AF66DB2247A}" srcOrd="0" destOrd="0" presId="urn:microsoft.com/office/officeart/2005/8/layout/process4"/>
    <dgm:cxn modelId="{845EE519-85C9-4693-8703-0936114548FB}" type="presParOf" srcId="{D0D4D5AD-6C61-4854-959D-341C85172BC0}" destId="{ED3017CE-1B54-46BA-ABBC-71D30A9410CD}" srcOrd="1" destOrd="0" presId="urn:microsoft.com/office/officeart/2005/8/layout/process4"/>
    <dgm:cxn modelId="{B18318FF-F5ED-427B-929B-E0EA24B9BB03}" type="presParOf" srcId="{D0D4D5AD-6C61-4854-959D-341C85172BC0}" destId="{D4F7ED54-70F9-4F25-B173-0071CBCEFC0A}" srcOrd="2" destOrd="0" presId="urn:microsoft.com/office/officeart/2005/8/layout/process4"/>
    <dgm:cxn modelId="{31B032D8-BCC5-4939-BD3B-767534E21C36}" type="presParOf" srcId="{D4F7ED54-70F9-4F25-B173-0071CBCEFC0A}" destId="{04AAEA48-D59F-4C13-94C8-02C17057C6E4}" srcOrd="0" destOrd="0" presId="urn:microsoft.com/office/officeart/2005/8/layout/process4"/>
    <dgm:cxn modelId="{BDE710B1-34B2-45DF-B477-96B4DF8D847E}" type="presParOf" srcId="{D0D4D5AD-6C61-4854-959D-341C85172BC0}" destId="{097278C5-8163-47B6-BE54-3617BE29C487}" srcOrd="3" destOrd="0" presId="urn:microsoft.com/office/officeart/2005/8/layout/process4"/>
    <dgm:cxn modelId="{C4C9C54C-A3D1-41AC-8852-9DF0877486A3}" type="presParOf" srcId="{D0D4D5AD-6C61-4854-959D-341C85172BC0}" destId="{0E657D96-C0C3-4E5F-907D-BEEF05D536D8}" srcOrd="4" destOrd="0" presId="urn:microsoft.com/office/officeart/2005/8/layout/process4"/>
    <dgm:cxn modelId="{95D3AC8F-6F4B-4506-8D6D-D941CBE7EFFA}" type="presParOf" srcId="{0E657D96-C0C3-4E5F-907D-BEEF05D536D8}" destId="{3D7AE710-BF5A-401C-9730-C372376D7D0E}"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374A70-0BD1-492B-BC57-2A75BD5BBA1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2B2227-629F-4EF2-8D3D-185F81739886}">
      <dgm:prSet custT="1"/>
      <dgm:spPr/>
      <dgm:t>
        <a:bodyPr/>
        <a:lstStyle/>
        <a:p>
          <a:pPr algn="ctr"/>
          <a:r>
            <a:rPr lang="ru-RU" sz="1600" dirty="0">
              <a:latin typeface="Comic Sans MS" panose="030F0702030302020204" pitchFamily="66" charset="0"/>
              <a:cs typeface="Times New Roman" panose="02020603050405020304" pitchFamily="18" charset="0"/>
            </a:rPr>
            <a:t>Наставничке компетенције одређују се у односу на циљеве и исходе учења и треба да</a:t>
          </a:r>
          <a:r>
            <a:rPr lang="sr-Latn-BA" sz="1600" dirty="0">
              <a:latin typeface="Comic Sans MS" panose="030F0702030302020204" pitchFamily="66" charset="0"/>
              <a:cs typeface="Times New Roman" panose="02020603050405020304" pitchFamily="18" charset="0"/>
            </a:rPr>
            <a:t> </a:t>
          </a:r>
          <a:r>
            <a:rPr lang="ru-RU" sz="1600" dirty="0">
              <a:latin typeface="Comic Sans MS" panose="030F0702030302020204" pitchFamily="66" charset="0"/>
              <a:cs typeface="Times New Roman" panose="02020603050405020304" pitchFamily="18" charset="0"/>
            </a:rPr>
            <a:t>обезбеде професионалне стандарде о томе какво се поучавање сматра успешним</a:t>
          </a:r>
          <a:r>
            <a:rPr lang="ru-RU" sz="1600" dirty="0"/>
            <a:t>.</a:t>
          </a:r>
          <a:endParaRPr lang="en-US" sz="1600" dirty="0"/>
        </a:p>
      </dgm:t>
    </dgm:pt>
    <dgm:pt modelId="{4FC19254-D168-4326-B50F-5DC1BF5F196A}" type="parTrans" cxnId="{68DB891D-F398-40B3-839A-B26E4517A5EC}">
      <dgm:prSet/>
      <dgm:spPr/>
      <dgm:t>
        <a:bodyPr/>
        <a:lstStyle/>
        <a:p>
          <a:endParaRPr lang="en-US"/>
        </a:p>
      </dgm:t>
    </dgm:pt>
    <dgm:pt modelId="{4EE397B9-DA8F-4C28-AC16-AD48B3771DFD}" type="sibTrans" cxnId="{68DB891D-F398-40B3-839A-B26E4517A5EC}">
      <dgm:prSet/>
      <dgm:spPr/>
      <dgm:t>
        <a:bodyPr/>
        <a:lstStyle/>
        <a:p>
          <a:endParaRPr lang="en-US"/>
        </a:p>
      </dgm:t>
    </dgm:pt>
    <dgm:pt modelId="{206B9995-9184-4AD7-8611-16A9FA370200}">
      <dgm:prSet/>
      <dgm:spPr>
        <a:solidFill>
          <a:schemeClr val="bg1"/>
        </a:solidFill>
      </dgm:spPr>
      <dgm:t>
        <a:bodyPr/>
        <a:lstStyle/>
        <a:p>
          <a:pPr algn="ctr"/>
          <a:r>
            <a:rPr lang="ru-RU" dirty="0">
              <a:solidFill>
                <a:schemeClr val="accent1">
                  <a:lumMod val="75000"/>
                </a:schemeClr>
              </a:solidFill>
              <a:latin typeface="Times New Roman" panose="02020603050405020304" pitchFamily="18" charset="0"/>
              <a:cs typeface="Times New Roman" panose="02020603050405020304" pitchFamily="18" charset="0"/>
            </a:rPr>
            <a:t>Односе се на компентенције за:</a:t>
          </a:r>
          <a:endParaRPr lang="en-US" dirty="0">
            <a:solidFill>
              <a:schemeClr val="accent1">
                <a:lumMod val="75000"/>
              </a:schemeClr>
            </a:solidFill>
            <a:latin typeface="Times New Roman" panose="02020603050405020304" pitchFamily="18" charset="0"/>
            <a:cs typeface="Times New Roman" panose="02020603050405020304" pitchFamily="18" charset="0"/>
          </a:endParaRPr>
        </a:p>
      </dgm:t>
    </dgm:pt>
    <dgm:pt modelId="{84E13E3F-60F9-4232-AEBC-789D72C6E1C4}" type="parTrans" cxnId="{9AF78687-55AC-4782-AE66-A2293984AB39}">
      <dgm:prSet/>
      <dgm:spPr/>
      <dgm:t>
        <a:bodyPr/>
        <a:lstStyle/>
        <a:p>
          <a:endParaRPr lang="en-US"/>
        </a:p>
      </dgm:t>
    </dgm:pt>
    <dgm:pt modelId="{EDAF3798-6631-43C5-A6AE-65C705DF3A4F}" type="sibTrans" cxnId="{9AF78687-55AC-4782-AE66-A2293984AB39}">
      <dgm:prSet/>
      <dgm:spPr/>
      <dgm:t>
        <a:bodyPr/>
        <a:lstStyle/>
        <a:p>
          <a:endParaRPr lang="en-US"/>
        </a:p>
      </dgm:t>
    </dgm:pt>
    <dgm:pt modelId="{CB9F94D0-EA8A-4BD5-80DA-D4128EB50FC2}">
      <dgm:prSet/>
      <dgm:spPr>
        <a:solidFill>
          <a:schemeClr val="bg1"/>
        </a:solidFill>
      </dgm:spPr>
      <dgm:t>
        <a:bodyPr/>
        <a:lstStyle/>
        <a:p>
          <a:r>
            <a:rPr lang="ru-RU" dirty="0">
              <a:solidFill>
                <a:schemeClr val="accent1">
                  <a:lumMod val="75000"/>
                </a:schemeClr>
              </a:solidFill>
              <a:latin typeface="Times New Roman" panose="02020603050405020304" pitchFamily="18" charset="0"/>
              <a:cs typeface="Times New Roman" panose="02020603050405020304" pitchFamily="18" charset="0"/>
            </a:rPr>
            <a:t>Наставну област, предмет и методику наставе;</a:t>
          </a:r>
          <a:endParaRPr lang="en-US" dirty="0">
            <a:solidFill>
              <a:schemeClr val="accent1">
                <a:lumMod val="75000"/>
              </a:schemeClr>
            </a:solidFill>
            <a:latin typeface="Times New Roman" panose="02020603050405020304" pitchFamily="18" charset="0"/>
            <a:cs typeface="Times New Roman" panose="02020603050405020304" pitchFamily="18" charset="0"/>
          </a:endParaRPr>
        </a:p>
      </dgm:t>
    </dgm:pt>
    <dgm:pt modelId="{F5419982-D555-47B1-84DD-FE8F58A766B6}" type="parTrans" cxnId="{B8F88E79-703F-4863-844E-F5A46A5BB418}">
      <dgm:prSet/>
      <dgm:spPr/>
      <dgm:t>
        <a:bodyPr/>
        <a:lstStyle/>
        <a:p>
          <a:endParaRPr lang="en-US"/>
        </a:p>
      </dgm:t>
    </dgm:pt>
    <dgm:pt modelId="{7DA2B6BD-097F-44A8-B785-BA1360D681BB}" type="sibTrans" cxnId="{B8F88E79-703F-4863-844E-F5A46A5BB418}">
      <dgm:prSet/>
      <dgm:spPr/>
      <dgm:t>
        <a:bodyPr/>
        <a:lstStyle/>
        <a:p>
          <a:endParaRPr lang="en-US"/>
        </a:p>
      </dgm:t>
    </dgm:pt>
    <dgm:pt modelId="{D4A1823C-B79C-4002-9724-B2CE69603487}">
      <dgm:prSet/>
      <dgm:spPr>
        <a:solidFill>
          <a:schemeClr val="bg1"/>
        </a:solidFill>
      </dgm:spPr>
      <dgm:t>
        <a:bodyPr/>
        <a:lstStyle/>
        <a:p>
          <a:r>
            <a:rPr lang="ru-RU" dirty="0">
              <a:solidFill>
                <a:schemeClr val="accent1">
                  <a:lumMod val="75000"/>
                </a:schemeClr>
              </a:solidFill>
              <a:latin typeface="Times New Roman" panose="02020603050405020304" pitchFamily="18" charset="0"/>
              <a:cs typeface="Times New Roman" panose="02020603050405020304" pitchFamily="18" charset="0"/>
            </a:rPr>
            <a:t>Поучавање и учење;</a:t>
          </a:r>
          <a:endParaRPr lang="en-US" dirty="0">
            <a:solidFill>
              <a:schemeClr val="accent1">
                <a:lumMod val="75000"/>
              </a:schemeClr>
            </a:solidFill>
            <a:latin typeface="Times New Roman" panose="02020603050405020304" pitchFamily="18" charset="0"/>
            <a:cs typeface="Times New Roman" panose="02020603050405020304" pitchFamily="18" charset="0"/>
          </a:endParaRPr>
        </a:p>
      </dgm:t>
    </dgm:pt>
    <dgm:pt modelId="{10BFFE3C-D7CA-4CE7-BEF0-6B6DBEAAA701}" type="parTrans" cxnId="{25AC5A4B-8924-4F70-9C3B-01DD8FF8F00A}">
      <dgm:prSet/>
      <dgm:spPr/>
      <dgm:t>
        <a:bodyPr/>
        <a:lstStyle/>
        <a:p>
          <a:endParaRPr lang="en-US"/>
        </a:p>
      </dgm:t>
    </dgm:pt>
    <dgm:pt modelId="{1517A317-4ACB-4AEC-9B6E-734BC788AA2A}" type="sibTrans" cxnId="{25AC5A4B-8924-4F70-9C3B-01DD8FF8F00A}">
      <dgm:prSet/>
      <dgm:spPr/>
      <dgm:t>
        <a:bodyPr/>
        <a:lstStyle/>
        <a:p>
          <a:endParaRPr lang="en-US"/>
        </a:p>
      </dgm:t>
    </dgm:pt>
    <dgm:pt modelId="{D53B37BE-5973-402E-A005-72E096C86183}">
      <dgm:prSet/>
      <dgm:spPr>
        <a:solidFill>
          <a:schemeClr val="bg1"/>
        </a:solidFill>
      </dgm:spPr>
      <dgm:t>
        <a:bodyPr/>
        <a:lstStyle/>
        <a:p>
          <a:r>
            <a:rPr lang="ru-RU" dirty="0">
              <a:solidFill>
                <a:schemeClr val="accent1">
                  <a:lumMod val="75000"/>
                </a:schemeClr>
              </a:solidFill>
              <a:latin typeface="Times New Roman" panose="02020603050405020304" pitchFamily="18" charset="0"/>
              <a:cs typeface="Times New Roman" panose="02020603050405020304" pitchFamily="18" charset="0"/>
            </a:rPr>
            <a:t>Подршку развоју личности ученика;</a:t>
          </a:r>
          <a:endParaRPr lang="en-US" dirty="0">
            <a:solidFill>
              <a:schemeClr val="accent1">
                <a:lumMod val="75000"/>
              </a:schemeClr>
            </a:solidFill>
            <a:latin typeface="Times New Roman" panose="02020603050405020304" pitchFamily="18" charset="0"/>
            <a:cs typeface="Times New Roman" panose="02020603050405020304" pitchFamily="18" charset="0"/>
          </a:endParaRPr>
        </a:p>
      </dgm:t>
    </dgm:pt>
    <dgm:pt modelId="{4B0D673F-EF6D-4A21-8951-E2AD6FFDD630}" type="parTrans" cxnId="{5C5D3350-7603-46A5-A022-7A19AD9147AC}">
      <dgm:prSet/>
      <dgm:spPr/>
      <dgm:t>
        <a:bodyPr/>
        <a:lstStyle/>
        <a:p>
          <a:endParaRPr lang="en-US"/>
        </a:p>
      </dgm:t>
    </dgm:pt>
    <dgm:pt modelId="{190180C7-2B9E-4AB5-B901-1D7C4F654E3B}" type="sibTrans" cxnId="{5C5D3350-7603-46A5-A022-7A19AD9147AC}">
      <dgm:prSet/>
      <dgm:spPr/>
      <dgm:t>
        <a:bodyPr/>
        <a:lstStyle/>
        <a:p>
          <a:endParaRPr lang="en-US"/>
        </a:p>
      </dgm:t>
    </dgm:pt>
    <dgm:pt modelId="{7922C311-EF01-4B45-9BC0-EA899AFC24C3}">
      <dgm:prSet/>
      <dgm:spPr>
        <a:solidFill>
          <a:schemeClr val="bg1"/>
        </a:solidFill>
      </dgm:spPr>
      <dgm:t>
        <a:bodyPr/>
        <a:lstStyle/>
        <a:p>
          <a:r>
            <a:rPr lang="ru-RU" dirty="0">
              <a:solidFill>
                <a:schemeClr val="accent1">
                  <a:lumMod val="75000"/>
                </a:schemeClr>
              </a:solidFill>
              <a:latin typeface="Times New Roman" panose="02020603050405020304" pitchFamily="18" charset="0"/>
              <a:cs typeface="Times New Roman" panose="02020603050405020304" pitchFamily="18" charset="0"/>
            </a:rPr>
            <a:t>Комуникацију и сарадњу. </a:t>
          </a:r>
          <a:endParaRPr lang="en-US" dirty="0">
            <a:solidFill>
              <a:schemeClr val="accent1">
                <a:lumMod val="75000"/>
              </a:schemeClr>
            </a:solidFill>
            <a:latin typeface="Times New Roman" panose="02020603050405020304" pitchFamily="18" charset="0"/>
            <a:cs typeface="Times New Roman" panose="02020603050405020304" pitchFamily="18" charset="0"/>
          </a:endParaRPr>
        </a:p>
      </dgm:t>
    </dgm:pt>
    <dgm:pt modelId="{9740E0FB-CB27-47F6-A0D4-6D4154C47F31}" type="parTrans" cxnId="{F4226FBA-C766-4ECB-8036-2813E89BC6A6}">
      <dgm:prSet/>
      <dgm:spPr/>
      <dgm:t>
        <a:bodyPr/>
        <a:lstStyle/>
        <a:p>
          <a:endParaRPr lang="en-US"/>
        </a:p>
      </dgm:t>
    </dgm:pt>
    <dgm:pt modelId="{5133BCC9-198E-4F97-A3A7-1A03620AB4BD}" type="sibTrans" cxnId="{F4226FBA-C766-4ECB-8036-2813E89BC6A6}">
      <dgm:prSet/>
      <dgm:spPr/>
      <dgm:t>
        <a:bodyPr/>
        <a:lstStyle/>
        <a:p>
          <a:endParaRPr lang="en-US"/>
        </a:p>
      </dgm:t>
    </dgm:pt>
    <dgm:pt modelId="{90478301-254C-4CB9-B362-22CEA14940AF}" type="pres">
      <dgm:prSet presAssocID="{46374A70-0BD1-492B-BC57-2A75BD5BBA13}" presName="linear" presStyleCnt="0">
        <dgm:presLayoutVars>
          <dgm:animLvl val="lvl"/>
          <dgm:resizeHandles val="exact"/>
        </dgm:presLayoutVars>
      </dgm:prSet>
      <dgm:spPr/>
      <dgm:t>
        <a:bodyPr/>
        <a:lstStyle/>
        <a:p>
          <a:endParaRPr lang="en-US"/>
        </a:p>
      </dgm:t>
    </dgm:pt>
    <dgm:pt modelId="{A09DEC7B-AA4F-43F2-B711-4551129FD46F}" type="pres">
      <dgm:prSet presAssocID="{8A2B2227-629F-4EF2-8D3D-185F81739886}" presName="parentText" presStyleLbl="node1" presStyleIdx="0" presStyleCnt="6" custLinFactY="-45598" custLinFactNeighborY="-100000">
        <dgm:presLayoutVars>
          <dgm:chMax val="0"/>
          <dgm:bulletEnabled val="1"/>
        </dgm:presLayoutVars>
      </dgm:prSet>
      <dgm:spPr/>
      <dgm:t>
        <a:bodyPr/>
        <a:lstStyle/>
        <a:p>
          <a:endParaRPr lang="en-US"/>
        </a:p>
      </dgm:t>
    </dgm:pt>
    <dgm:pt modelId="{F0A995F1-A82C-4E52-8921-6D9864087A94}" type="pres">
      <dgm:prSet presAssocID="{4EE397B9-DA8F-4C28-AC16-AD48B3771DFD}" presName="spacer" presStyleCnt="0"/>
      <dgm:spPr/>
    </dgm:pt>
    <dgm:pt modelId="{9F23E18C-83A6-45EA-A98B-E208DFA71D79}" type="pres">
      <dgm:prSet presAssocID="{206B9995-9184-4AD7-8611-16A9FA370200}" presName="parentText" presStyleLbl="node1" presStyleIdx="1" presStyleCnt="6" custLinFactNeighborX="60504" custLinFactNeighborY="78652">
        <dgm:presLayoutVars>
          <dgm:chMax val="0"/>
          <dgm:bulletEnabled val="1"/>
        </dgm:presLayoutVars>
      </dgm:prSet>
      <dgm:spPr/>
      <dgm:t>
        <a:bodyPr/>
        <a:lstStyle/>
        <a:p>
          <a:endParaRPr lang="en-US"/>
        </a:p>
      </dgm:t>
    </dgm:pt>
    <dgm:pt modelId="{1FF3D98C-F6BB-457B-A8FF-91CC9ED431E3}" type="pres">
      <dgm:prSet presAssocID="{EDAF3798-6631-43C5-A6AE-65C705DF3A4F}" presName="spacer" presStyleCnt="0"/>
      <dgm:spPr/>
    </dgm:pt>
    <dgm:pt modelId="{DD4BD616-F1C2-4C1F-8E5C-47FDDABCD3BC}" type="pres">
      <dgm:prSet presAssocID="{CB9F94D0-EA8A-4BD5-80DA-D4128EB50FC2}" presName="parentText" presStyleLbl="node1" presStyleIdx="2" presStyleCnt="6">
        <dgm:presLayoutVars>
          <dgm:chMax val="0"/>
          <dgm:bulletEnabled val="1"/>
        </dgm:presLayoutVars>
      </dgm:prSet>
      <dgm:spPr/>
      <dgm:t>
        <a:bodyPr/>
        <a:lstStyle/>
        <a:p>
          <a:endParaRPr lang="en-US"/>
        </a:p>
      </dgm:t>
    </dgm:pt>
    <dgm:pt modelId="{2AE4EFB5-B896-4DEB-B050-5CB1BF05BEFA}" type="pres">
      <dgm:prSet presAssocID="{7DA2B6BD-097F-44A8-B785-BA1360D681BB}" presName="spacer" presStyleCnt="0"/>
      <dgm:spPr/>
    </dgm:pt>
    <dgm:pt modelId="{FDA24560-6375-4DC6-9C66-78673D4886A1}" type="pres">
      <dgm:prSet presAssocID="{D4A1823C-B79C-4002-9724-B2CE69603487}" presName="parentText" presStyleLbl="node1" presStyleIdx="3" presStyleCnt="6">
        <dgm:presLayoutVars>
          <dgm:chMax val="0"/>
          <dgm:bulletEnabled val="1"/>
        </dgm:presLayoutVars>
      </dgm:prSet>
      <dgm:spPr/>
      <dgm:t>
        <a:bodyPr/>
        <a:lstStyle/>
        <a:p>
          <a:endParaRPr lang="en-US"/>
        </a:p>
      </dgm:t>
    </dgm:pt>
    <dgm:pt modelId="{8F8B27EC-7EEB-42F8-8AA1-D7CED8EE29B1}" type="pres">
      <dgm:prSet presAssocID="{1517A317-4ACB-4AEC-9B6E-734BC788AA2A}" presName="spacer" presStyleCnt="0"/>
      <dgm:spPr/>
    </dgm:pt>
    <dgm:pt modelId="{557729D8-2B38-43E7-A4BC-2234F4C1154C}" type="pres">
      <dgm:prSet presAssocID="{D53B37BE-5973-402E-A005-72E096C86183}" presName="parentText" presStyleLbl="node1" presStyleIdx="4" presStyleCnt="6">
        <dgm:presLayoutVars>
          <dgm:chMax val="0"/>
          <dgm:bulletEnabled val="1"/>
        </dgm:presLayoutVars>
      </dgm:prSet>
      <dgm:spPr/>
      <dgm:t>
        <a:bodyPr/>
        <a:lstStyle/>
        <a:p>
          <a:endParaRPr lang="en-US"/>
        </a:p>
      </dgm:t>
    </dgm:pt>
    <dgm:pt modelId="{B2647E84-ACC5-411A-8466-8ED6CE39537A}" type="pres">
      <dgm:prSet presAssocID="{190180C7-2B9E-4AB5-B901-1D7C4F654E3B}" presName="spacer" presStyleCnt="0"/>
      <dgm:spPr/>
    </dgm:pt>
    <dgm:pt modelId="{A9293C2A-38CA-4132-8222-A87E5B61A464}" type="pres">
      <dgm:prSet presAssocID="{7922C311-EF01-4B45-9BC0-EA899AFC24C3}" presName="parentText" presStyleLbl="node1" presStyleIdx="5" presStyleCnt="6">
        <dgm:presLayoutVars>
          <dgm:chMax val="0"/>
          <dgm:bulletEnabled val="1"/>
        </dgm:presLayoutVars>
      </dgm:prSet>
      <dgm:spPr/>
      <dgm:t>
        <a:bodyPr/>
        <a:lstStyle/>
        <a:p>
          <a:endParaRPr lang="en-US"/>
        </a:p>
      </dgm:t>
    </dgm:pt>
  </dgm:ptLst>
  <dgm:cxnLst>
    <dgm:cxn modelId="{215A2DD9-9FCD-4C54-88F1-3D9165B2599E}" type="presOf" srcId="{46374A70-0BD1-492B-BC57-2A75BD5BBA13}" destId="{90478301-254C-4CB9-B362-22CEA14940AF}" srcOrd="0" destOrd="0" presId="urn:microsoft.com/office/officeart/2005/8/layout/vList2"/>
    <dgm:cxn modelId="{F1DC39F9-C937-41BA-BBE0-B1FF9A56E81A}" type="presOf" srcId="{CB9F94D0-EA8A-4BD5-80DA-D4128EB50FC2}" destId="{DD4BD616-F1C2-4C1F-8E5C-47FDDABCD3BC}" srcOrd="0" destOrd="0" presId="urn:microsoft.com/office/officeart/2005/8/layout/vList2"/>
    <dgm:cxn modelId="{F4226FBA-C766-4ECB-8036-2813E89BC6A6}" srcId="{46374A70-0BD1-492B-BC57-2A75BD5BBA13}" destId="{7922C311-EF01-4B45-9BC0-EA899AFC24C3}" srcOrd="5" destOrd="0" parTransId="{9740E0FB-CB27-47F6-A0D4-6D4154C47F31}" sibTransId="{5133BCC9-198E-4F97-A3A7-1A03620AB4BD}"/>
    <dgm:cxn modelId="{C992DE34-CB04-4832-9B62-C40D9BC75836}" type="presOf" srcId="{D4A1823C-B79C-4002-9724-B2CE69603487}" destId="{FDA24560-6375-4DC6-9C66-78673D4886A1}" srcOrd="0" destOrd="0" presId="urn:microsoft.com/office/officeart/2005/8/layout/vList2"/>
    <dgm:cxn modelId="{0F9AB0AF-340B-4FF2-9397-4ED82899B4B1}" type="presOf" srcId="{8A2B2227-629F-4EF2-8D3D-185F81739886}" destId="{A09DEC7B-AA4F-43F2-B711-4551129FD46F}" srcOrd="0" destOrd="0" presId="urn:microsoft.com/office/officeart/2005/8/layout/vList2"/>
    <dgm:cxn modelId="{5C5D3350-7603-46A5-A022-7A19AD9147AC}" srcId="{46374A70-0BD1-492B-BC57-2A75BD5BBA13}" destId="{D53B37BE-5973-402E-A005-72E096C86183}" srcOrd="4" destOrd="0" parTransId="{4B0D673F-EF6D-4A21-8951-E2AD6FFDD630}" sibTransId="{190180C7-2B9E-4AB5-B901-1D7C4F654E3B}"/>
    <dgm:cxn modelId="{0E73DA56-A847-472A-B13C-879082CAF5A7}" type="presOf" srcId="{206B9995-9184-4AD7-8611-16A9FA370200}" destId="{9F23E18C-83A6-45EA-A98B-E208DFA71D79}" srcOrd="0" destOrd="0" presId="urn:microsoft.com/office/officeart/2005/8/layout/vList2"/>
    <dgm:cxn modelId="{25AC5A4B-8924-4F70-9C3B-01DD8FF8F00A}" srcId="{46374A70-0BD1-492B-BC57-2A75BD5BBA13}" destId="{D4A1823C-B79C-4002-9724-B2CE69603487}" srcOrd="3" destOrd="0" parTransId="{10BFFE3C-D7CA-4CE7-BEF0-6B6DBEAAA701}" sibTransId="{1517A317-4ACB-4AEC-9B6E-734BC788AA2A}"/>
    <dgm:cxn modelId="{9AF78687-55AC-4782-AE66-A2293984AB39}" srcId="{46374A70-0BD1-492B-BC57-2A75BD5BBA13}" destId="{206B9995-9184-4AD7-8611-16A9FA370200}" srcOrd="1" destOrd="0" parTransId="{84E13E3F-60F9-4232-AEBC-789D72C6E1C4}" sibTransId="{EDAF3798-6631-43C5-A6AE-65C705DF3A4F}"/>
    <dgm:cxn modelId="{B8F88E79-703F-4863-844E-F5A46A5BB418}" srcId="{46374A70-0BD1-492B-BC57-2A75BD5BBA13}" destId="{CB9F94D0-EA8A-4BD5-80DA-D4128EB50FC2}" srcOrd="2" destOrd="0" parTransId="{F5419982-D555-47B1-84DD-FE8F58A766B6}" sibTransId="{7DA2B6BD-097F-44A8-B785-BA1360D681BB}"/>
    <dgm:cxn modelId="{34C75F80-4A5F-4478-896D-D634F02C1847}" type="presOf" srcId="{7922C311-EF01-4B45-9BC0-EA899AFC24C3}" destId="{A9293C2A-38CA-4132-8222-A87E5B61A464}" srcOrd="0" destOrd="0" presId="urn:microsoft.com/office/officeart/2005/8/layout/vList2"/>
    <dgm:cxn modelId="{68DB891D-F398-40B3-839A-B26E4517A5EC}" srcId="{46374A70-0BD1-492B-BC57-2A75BD5BBA13}" destId="{8A2B2227-629F-4EF2-8D3D-185F81739886}" srcOrd="0" destOrd="0" parTransId="{4FC19254-D168-4326-B50F-5DC1BF5F196A}" sibTransId="{4EE397B9-DA8F-4C28-AC16-AD48B3771DFD}"/>
    <dgm:cxn modelId="{E724B250-47F5-4228-9303-0903D0D08789}" type="presOf" srcId="{D53B37BE-5973-402E-A005-72E096C86183}" destId="{557729D8-2B38-43E7-A4BC-2234F4C1154C}" srcOrd="0" destOrd="0" presId="urn:microsoft.com/office/officeart/2005/8/layout/vList2"/>
    <dgm:cxn modelId="{9E6F6B5A-9341-4AD5-853B-41F0104F1F11}" type="presParOf" srcId="{90478301-254C-4CB9-B362-22CEA14940AF}" destId="{A09DEC7B-AA4F-43F2-B711-4551129FD46F}" srcOrd="0" destOrd="0" presId="urn:microsoft.com/office/officeart/2005/8/layout/vList2"/>
    <dgm:cxn modelId="{7D1EF67C-6729-4EEA-8F16-3FABC04E608A}" type="presParOf" srcId="{90478301-254C-4CB9-B362-22CEA14940AF}" destId="{F0A995F1-A82C-4E52-8921-6D9864087A94}" srcOrd="1" destOrd="0" presId="urn:microsoft.com/office/officeart/2005/8/layout/vList2"/>
    <dgm:cxn modelId="{26CFE697-B963-4D7B-ACB1-9B44D3DBBE29}" type="presParOf" srcId="{90478301-254C-4CB9-B362-22CEA14940AF}" destId="{9F23E18C-83A6-45EA-A98B-E208DFA71D79}" srcOrd="2" destOrd="0" presId="urn:microsoft.com/office/officeart/2005/8/layout/vList2"/>
    <dgm:cxn modelId="{92CB573C-73FB-4CF1-B417-D39AE1A7B680}" type="presParOf" srcId="{90478301-254C-4CB9-B362-22CEA14940AF}" destId="{1FF3D98C-F6BB-457B-A8FF-91CC9ED431E3}" srcOrd="3" destOrd="0" presId="urn:microsoft.com/office/officeart/2005/8/layout/vList2"/>
    <dgm:cxn modelId="{79D1C991-D1D4-4CFC-8352-B277BACB6FF8}" type="presParOf" srcId="{90478301-254C-4CB9-B362-22CEA14940AF}" destId="{DD4BD616-F1C2-4C1F-8E5C-47FDDABCD3BC}" srcOrd="4" destOrd="0" presId="urn:microsoft.com/office/officeart/2005/8/layout/vList2"/>
    <dgm:cxn modelId="{05942AA6-E259-4D20-B245-A0BBE6009AB9}" type="presParOf" srcId="{90478301-254C-4CB9-B362-22CEA14940AF}" destId="{2AE4EFB5-B896-4DEB-B050-5CB1BF05BEFA}" srcOrd="5" destOrd="0" presId="urn:microsoft.com/office/officeart/2005/8/layout/vList2"/>
    <dgm:cxn modelId="{DD57AEF8-2413-4DA8-B7CD-A52280097BB1}" type="presParOf" srcId="{90478301-254C-4CB9-B362-22CEA14940AF}" destId="{FDA24560-6375-4DC6-9C66-78673D4886A1}" srcOrd="6" destOrd="0" presId="urn:microsoft.com/office/officeart/2005/8/layout/vList2"/>
    <dgm:cxn modelId="{6BDCEBA5-61B7-4475-B7DA-85BB0B7DFBA5}" type="presParOf" srcId="{90478301-254C-4CB9-B362-22CEA14940AF}" destId="{8F8B27EC-7EEB-42F8-8AA1-D7CED8EE29B1}" srcOrd="7" destOrd="0" presId="urn:microsoft.com/office/officeart/2005/8/layout/vList2"/>
    <dgm:cxn modelId="{823FAE18-247A-4F1B-8223-8598208B9B68}" type="presParOf" srcId="{90478301-254C-4CB9-B362-22CEA14940AF}" destId="{557729D8-2B38-43E7-A4BC-2234F4C1154C}" srcOrd="8" destOrd="0" presId="urn:microsoft.com/office/officeart/2005/8/layout/vList2"/>
    <dgm:cxn modelId="{B61D80DB-329C-4360-B066-2F3FA995D67B}" type="presParOf" srcId="{90478301-254C-4CB9-B362-22CEA14940AF}" destId="{B2647E84-ACC5-411A-8466-8ED6CE39537A}" srcOrd="9" destOrd="0" presId="urn:microsoft.com/office/officeart/2005/8/layout/vList2"/>
    <dgm:cxn modelId="{904E3DFE-497C-40DA-86DC-60E16C867C6C}" type="presParOf" srcId="{90478301-254C-4CB9-B362-22CEA14940AF}" destId="{A9293C2A-38CA-4132-8222-A87E5B61A464}"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C602E5-9201-4AE5-B58E-A8D05E04010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788C096-CEF4-40EE-B7F0-46E27F72A9F5}">
      <dgm:prSet/>
      <dgm:spPr/>
      <dgm:t>
        <a:bodyPr/>
        <a:lstStyle/>
        <a:p>
          <a:r>
            <a:rPr lang="sr-Cyrl-RS"/>
            <a:t>Усмерава развој</a:t>
          </a:r>
          <a:endParaRPr lang="en-US"/>
        </a:p>
      </dgm:t>
    </dgm:pt>
    <dgm:pt modelId="{7FAF9BF6-24DD-40F2-A348-B5FA7AC51867}" type="parTrans" cxnId="{444B6F79-01D4-4726-AF76-60F74FD9F935}">
      <dgm:prSet/>
      <dgm:spPr/>
      <dgm:t>
        <a:bodyPr/>
        <a:lstStyle/>
        <a:p>
          <a:endParaRPr lang="en-US"/>
        </a:p>
      </dgm:t>
    </dgm:pt>
    <dgm:pt modelId="{1B1C6A33-B4DD-4891-9A9C-4ECE50EF82B8}" type="sibTrans" cxnId="{444B6F79-01D4-4726-AF76-60F74FD9F935}">
      <dgm:prSet/>
      <dgm:spPr/>
      <dgm:t>
        <a:bodyPr/>
        <a:lstStyle/>
        <a:p>
          <a:endParaRPr lang="en-US"/>
        </a:p>
      </dgm:t>
    </dgm:pt>
    <dgm:pt modelId="{157789EA-AB9A-484A-81CA-E31DFF65BA38}">
      <dgm:prSet/>
      <dgm:spPr/>
      <dgm:t>
        <a:bodyPr/>
        <a:lstStyle/>
        <a:p>
          <a:r>
            <a:rPr lang="sr-Cyrl-RS"/>
            <a:t>Утиче на мотивацију </a:t>
          </a:r>
          <a:endParaRPr lang="en-US"/>
        </a:p>
      </dgm:t>
    </dgm:pt>
    <dgm:pt modelId="{C813280C-CCF9-46F9-9769-17AB343B7300}" type="parTrans" cxnId="{DE82D3CC-F708-4505-961D-441705A8418B}">
      <dgm:prSet/>
      <dgm:spPr/>
      <dgm:t>
        <a:bodyPr/>
        <a:lstStyle/>
        <a:p>
          <a:endParaRPr lang="en-US"/>
        </a:p>
      </dgm:t>
    </dgm:pt>
    <dgm:pt modelId="{C773A6E5-790E-4C35-A531-4132ADF575BA}" type="sibTrans" cxnId="{DE82D3CC-F708-4505-961D-441705A8418B}">
      <dgm:prSet/>
      <dgm:spPr/>
      <dgm:t>
        <a:bodyPr/>
        <a:lstStyle/>
        <a:p>
          <a:endParaRPr lang="en-US"/>
        </a:p>
      </dgm:t>
    </dgm:pt>
    <dgm:pt modelId="{DC6019C5-013B-4377-A061-8F1756F208B4}">
      <dgm:prSet/>
      <dgm:spPr/>
      <dgm:t>
        <a:bodyPr/>
        <a:lstStyle/>
        <a:p>
          <a:r>
            <a:rPr lang="sr-Cyrl-RS"/>
            <a:t>Повећава ефикасност </a:t>
          </a:r>
          <a:endParaRPr lang="en-US"/>
        </a:p>
      </dgm:t>
    </dgm:pt>
    <dgm:pt modelId="{E6357298-FC00-48DA-8A18-7A570363CDBF}" type="parTrans" cxnId="{A066E675-3200-454E-9856-4560DA10E412}">
      <dgm:prSet/>
      <dgm:spPr/>
      <dgm:t>
        <a:bodyPr/>
        <a:lstStyle/>
        <a:p>
          <a:endParaRPr lang="en-US"/>
        </a:p>
      </dgm:t>
    </dgm:pt>
    <dgm:pt modelId="{90A43E93-C087-402C-960D-3853A4751189}" type="sibTrans" cxnId="{A066E675-3200-454E-9856-4560DA10E412}">
      <dgm:prSet/>
      <dgm:spPr/>
      <dgm:t>
        <a:bodyPr/>
        <a:lstStyle/>
        <a:p>
          <a:endParaRPr lang="en-US"/>
        </a:p>
      </dgm:t>
    </dgm:pt>
    <dgm:pt modelId="{6D41D8CF-ECDB-4CEB-86C1-92123D6670DC}">
      <dgm:prSet/>
      <dgm:spPr/>
      <dgm:t>
        <a:bodyPr/>
        <a:lstStyle/>
        <a:p>
          <a:r>
            <a:rPr lang="sr-Cyrl-RS"/>
            <a:t>Елиминише негативне појаве у старту </a:t>
          </a:r>
          <a:endParaRPr lang="en-US"/>
        </a:p>
      </dgm:t>
    </dgm:pt>
    <dgm:pt modelId="{A39A811A-C894-4DFF-A243-74808F7DBB04}" type="parTrans" cxnId="{1C747AA3-EAC0-4F7F-99F1-E2EC0C58C26A}">
      <dgm:prSet/>
      <dgm:spPr/>
      <dgm:t>
        <a:bodyPr/>
        <a:lstStyle/>
        <a:p>
          <a:endParaRPr lang="en-US"/>
        </a:p>
      </dgm:t>
    </dgm:pt>
    <dgm:pt modelId="{CEB2F3E2-76CC-4E70-8FA1-2FF99F4DFEC4}" type="sibTrans" cxnId="{1C747AA3-EAC0-4F7F-99F1-E2EC0C58C26A}">
      <dgm:prSet/>
      <dgm:spPr/>
      <dgm:t>
        <a:bodyPr/>
        <a:lstStyle/>
        <a:p>
          <a:endParaRPr lang="en-US"/>
        </a:p>
      </dgm:t>
    </dgm:pt>
    <dgm:pt modelId="{EE739B63-2FD3-4DD2-BEA7-ED8982F8105E}" type="pres">
      <dgm:prSet presAssocID="{0EC602E5-9201-4AE5-B58E-A8D05E04010F}" presName="linear" presStyleCnt="0">
        <dgm:presLayoutVars>
          <dgm:animLvl val="lvl"/>
          <dgm:resizeHandles val="exact"/>
        </dgm:presLayoutVars>
      </dgm:prSet>
      <dgm:spPr/>
      <dgm:t>
        <a:bodyPr/>
        <a:lstStyle/>
        <a:p>
          <a:endParaRPr lang="en-US"/>
        </a:p>
      </dgm:t>
    </dgm:pt>
    <dgm:pt modelId="{E01D4D28-B131-4090-8162-15917F6B79EB}" type="pres">
      <dgm:prSet presAssocID="{D788C096-CEF4-40EE-B7F0-46E27F72A9F5}" presName="parentText" presStyleLbl="node1" presStyleIdx="0" presStyleCnt="4">
        <dgm:presLayoutVars>
          <dgm:chMax val="0"/>
          <dgm:bulletEnabled val="1"/>
        </dgm:presLayoutVars>
      </dgm:prSet>
      <dgm:spPr/>
      <dgm:t>
        <a:bodyPr/>
        <a:lstStyle/>
        <a:p>
          <a:endParaRPr lang="en-US"/>
        </a:p>
      </dgm:t>
    </dgm:pt>
    <dgm:pt modelId="{D8972A99-146C-4979-8CC4-8BCB768B684F}" type="pres">
      <dgm:prSet presAssocID="{1B1C6A33-B4DD-4891-9A9C-4ECE50EF82B8}" presName="spacer" presStyleCnt="0"/>
      <dgm:spPr/>
    </dgm:pt>
    <dgm:pt modelId="{B1DB6656-5F28-4B4F-B751-AE9334D02C0D}" type="pres">
      <dgm:prSet presAssocID="{157789EA-AB9A-484A-81CA-E31DFF65BA38}" presName="parentText" presStyleLbl="node1" presStyleIdx="1" presStyleCnt="4">
        <dgm:presLayoutVars>
          <dgm:chMax val="0"/>
          <dgm:bulletEnabled val="1"/>
        </dgm:presLayoutVars>
      </dgm:prSet>
      <dgm:spPr/>
      <dgm:t>
        <a:bodyPr/>
        <a:lstStyle/>
        <a:p>
          <a:endParaRPr lang="en-US"/>
        </a:p>
      </dgm:t>
    </dgm:pt>
    <dgm:pt modelId="{C33BCCB7-B685-40A4-A363-01AC41084B1E}" type="pres">
      <dgm:prSet presAssocID="{C773A6E5-790E-4C35-A531-4132ADF575BA}" presName="spacer" presStyleCnt="0"/>
      <dgm:spPr/>
    </dgm:pt>
    <dgm:pt modelId="{CA679AD6-F63E-4A96-9B92-D9BA0100FFBA}" type="pres">
      <dgm:prSet presAssocID="{DC6019C5-013B-4377-A061-8F1756F208B4}" presName="parentText" presStyleLbl="node1" presStyleIdx="2" presStyleCnt="4">
        <dgm:presLayoutVars>
          <dgm:chMax val="0"/>
          <dgm:bulletEnabled val="1"/>
        </dgm:presLayoutVars>
      </dgm:prSet>
      <dgm:spPr/>
      <dgm:t>
        <a:bodyPr/>
        <a:lstStyle/>
        <a:p>
          <a:endParaRPr lang="en-US"/>
        </a:p>
      </dgm:t>
    </dgm:pt>
    <dgm:pt modelId="{51DE6270-71D6-48FA-A109-05103DEB883F}" type="pres">
      <dgm:prSet presAssocID="{90A43E93-C087-402C-960D-3853A4751189}" presName="spacer" presStyleCnt="0"/>
      <dgm:spPr/>
    </dgm:pt>
    <dgm:pt modelId="{86E2C255-36C0-4577-BCAC-0D61DEE855F0}" type="pres">
      <dgm:prSet presAssocID="{6D41D8CF-ECDB-4CEB-86C1-92123D6670DC}" presName="parentText" presStyleLbl="node1" presStyleIdx="3" presStyleCnt="4">
        <dgm:presLayoutVars>
          <dgm:chMax val="0"/>
          <dgm:bulletEnabled val="1"/>
        </dgm:presLayoutVars>
      </dgm:prSet>
      <dgm:spPr/>
      <dgm:t>
        <a:bodyPr/>
        <a:lstStyle/>
        <a:p>
          <a:endParaRPr lang="en-US"/>
        </a:p>
      </dgm:t>
    </dgm:pt>
  </dgm:ptLst>
  <dgm:cxnLst>
    <dgm:cxn modelId="{C38FD469-FCB6-435C-90B9-BBAF28AAB52B}" type="presOf" srcId="{157789EA-AB9A-484A-81CA-E31DFF65BA38}" destId="{B1DB6656-5F28-4B4F-B751-AE9334D02C0D}" srcOrd="0" destOrd="0" presId="urn:microsoft.com/office/officeart/2005/8/layout/vList2"/>
    <dgm:cxn modelId="{1C747AA3-EAC0-4F7F-99F1-E2EC0C58C26A}" srcId="{0EC602E5-9201-4AE5-B58E-A8D05E04010F}" destId="{6D41D8CF-ECDB-4CEB-86C1-92123D6670DC}" srcOrd="3" destOrd="0" parTransId="{A39A811A-C894-4DFF-A243-74808F7DBB04}" sibTransId="{CEB2F3E2-76CC-4E70-8FA1-2FF99F4DFEC4}"/>
    <dgm:cxn modelId="{A6A734ED-282B-4406-9331-A86412E07E31}" type="presOf" srcId="{6D41D8CF-ECDB-4CEB-86C1-92123D6670DC}" destId="{86E2C255-36C0-4577-BCAC-0D61DEE855F0}" srcOrd="0" destOrd="0" presId="urn:microsoft.com/office/officeart/2005/8/layout/vList2"/>
    <dgm:cxn modelId="{E81D82F9-00B4-404B-98BC-16B7AD997B15}" type="presOf" srcId="{0EC602E5-9201-4AE5-B58E-A8D05E04010F}" destId="{EE739B63-2FD3-4DD2-BEA7-ED8982F8105E}" srcOrd="0" destOrd="0" presId="urn:microsoft.com/office/officeart/2005/8/layout/vList2"/>
    <dgm:cxn modelId="{AECE30C6-5745-4271-9A67-88AB48AE3205}" type="presOf" srcId="{D788C096-CEF4-40EE-B7F0-46E27F72A9F5}" destId="{E01D4D28-B131-4090-8162-15917F6B79EB}" srcOrd="0" destOrd="0" presId="urn:microsoft.com/office/officeart/2005/8/layout/vList2"/>
    <dgm:cxn modelId="{A066E675-3200-454E-9856-4560DA10E412}" srcId="{0EC602E5-9201-4AE5-B58E-A8D05E04010F}" destId="{DC6019C5-013B-4377-A061-8F1756F208B4}" srcOrd="2" destOrd="0" parTransId="{E6357298-FC00-48DA-8A18-7A570363CDBF}" sibTransId="{90A43E93-C087-402C-960D-3853A4751189}"/>
    <dgm:cxn modelId="{DE82D3CC-F708-4505-961D-441705A8418B}" srcId="{0EC602E5-9201-4AE5-B58E-A8D05E04010F}" destId="{157789EA-AB9A-484A-81CA-E31DFF65BA38}" srcOrd="1" destOrd="0" parTransId="{C813280C-CCF9-46F9-9769-17AB343B7300}" sibTransId="{C773A6E5-790E-4C35-A531-4132ADF575BA}"/>
    <dgm:cxn modelId="{444B6F79-01D4-4726-AF76-60F74FD9F935}" srcId="{0EC602E5-9201-4AE5-B58E-A8D05E04010F}" destId="{D788C096-CEF4-40EE-B7F0-46E27F72A9F5}" srcOrd="0" destOrd="0" parTransId="{7FAF9BF6-24DD-40F2-A348-B5FA7AC51867}" sibTransId="{1B1C6A33-B4DD-4891-9A9C-4ECE50EF82B8}"/>
    <dgm:cxn modelId="{12DF16F6-8293-41D0-A36C-6601DCC9BA7A}" type="presOf" srcId="{DC6019C5-013B-4377-A061-8F1756F208B4}" destId="{CA679AD6-F63E-4A96-9B92-D9BA0100FFBA}" srcOrd="0" destOrd="0" presId="urn:microsoft.com/office/officeart/2005/8/layout/vList2"/>
    <dgm:cxn modelId="{13460202-4B48-4607-92A5-E5BED36EEA2B}" type="presParOf" srcId="{EE739B63-2FD3-4DD2-BEA7-ED8982F8105E}" destId="{E01D4D28-B131-4090-8162-15917F6B79EB}" srcOrd="0" destOrd="0" presId="urn:microsoft.com/office/officeart/2005/8/layout/vList2"/>
    <dgm:cxn modelId="{EA38A573-D43F-439A-9358-06A40F190CB0}" type="presParOf" srcId="{EE739B63-2FD3-4DD2-BEA7-ED8982F8105E}" destId="{D8972A99-146C-4979-8CC4-8BCB768B684F}" srcOrd="1" destOrd="0" presId="urn:microsoft.com/office/officeart/2005/8/layout/vList2"/>
    <dgm:cxn modelId="{A6D182FA-51EB-4471-9A5A-265665A02F8E}" type="presParOf" srcId="{EE739B63-2FD3-4DD2-BEA7-ED8982F8105E}" destId="{B1DB6656-5F28-4B4F-B751-AE9334D02C0D}" srcOrd="2" destOrd="0" presId="urn:microsoft.com/office/officeart/2005/8/layout/vList2"/>
    <dgm:cxn modelId="{D60AC30B-14B4-49D7-BFD5-FD357923F016}" type="presParOf" srcId="{EE739B63-2FD3-4DD2-BEA7-ED8982F8105E}" destId="{C33BCCB7-B685-40A4-A363-01AC41084B1E}" srcOrd="3" destOrd="0" presId="urn:microsoft.com/office/officeart/2005/8/layout/vList2"/>
    <dgm:cxn modelId="{036CBDB8-B3F5-4EB1-BB9B-D7F15A962E9F}" type="presParOf" srcId="{EE739B63-2FD3-4DD2-BEA7-ED8982F8105E}" destId="{CA679AD6-F63E-4A96-9B92-D9BA0100FFBA}" srcOrd="4" destOrd="0" presId="urn:microsoft.com/office/officeart/2005/8/layout/vList2"/>
    <dgm:cxn modelId="{2729AB68-4C65-4970-965D-72C7EFF95933}" type="presParOf" srcId="{EE739B63-2FD3-4DD2-BEA7-ED8982F8105E}" destId="{51DE6270-71D6-48FA-A109-05103DEB883F}" srcOrd="5" destOrd="0" presId="urn:microsoft.com/office/officeart/2005/8/layout/vList2"/>
    <dgm:cxn modelId="{CED9E740-3B71-457C-ADB9-AD1221C2F26C}" type="presParOf" srcId="{EE739B63-2FD3-4DD2-BEA7-ED8982F8105E}" destId="{86E2C255-36C0-4577-BCAC-0D61DEE855F0}"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EF3D0C-C6CF-49F6-A394-C90D90097321}">
      <dsp:nvSpPr>
        <dsp:cNvPr id="0" name=""/>
        <dsp:cNvSpPr/>
      </dsp:nvSpPr>
      <dsp:spPr>
        <a:xfrm>
          <a:off x="2408" y="163145"/>
          <a:ext cx="4285803" cy="168480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sr-Cyrl-RS" sz="2300" b="1" kern="1200" dirty="0"/>
            <a:t>Очекивани исходи</a:t>
          </a:r>
          <a:endParaRPr lang="en-US" sz="2300" kern="1200" dirty="0"/>
        </a:p>
      </dsp:txBody>
      <dsp:txXfrm>
        <a:off x="2408" y="163145"/>
        <a:ext cx="4285803" cy="1684801"/>
      </dsp:txXfrm>
    </dsp:sp>
    <dsp:sp modelId="{8D83EE56-B656-4AB1-A594-6A054F129138}">
      <dsp:nvSpPr>
        <dsp:cNvPr id="0" name=""/>
        <dsp:cNvSpPr/>
      </dsp:nvSpPr>
      <dsp:spPr>
        <a:xfrm>
          <a:off x="4550987" y="163145"/>
          <a:ext cx="4285803" cy="168480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sr-Cyrl-RS" sz="2300" kern="1200" dirty="0"/>
            <a:t>По завршетку теме полазници ће бити у стању да:</a:t>
          </a:r>
          <a:endParaRPr lang="en-US" sz="2300" kern="1200" dirty="0"/>
        </a:p>
      </dsp:txBody>
      <dsp:txXfrm>
        <a:off x="4550987" y="163145"/>
        <a:ext cx="4285803" cy="1684801"/>
      </dsp:txXfrm>
    </dsp:sp>
    <dsp:sp modelId="{E980791D-CCC7-4877-8D6B-75E1B48E32C0}">
      <dsp:nvSpPr>
        <dsp:cNvPr id="0" name=""/>
        <dsp:cNvSpPr/>
      </dsp:nvSpPr>
      <dsp:spPr>
        <a:xfrm>
          <a:off x="4072212" y="2058547"/>
          <a:ext cx="4386194" cy="2742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sr-Cyrl-RS" sz="2000" kern="1200" dirty="0">
              <a:latin typeface="Times New Roman" panose="02020603050405020304" pitchFamily="18" charset="0"/>
              <a:cs typeface="Times New Roman" panose="02020603050405020304" pitchFamily="18" charset="0"/>
            </a:rPr>
            <a:t>Примењују комуникацијске вештине у раду са свим учесницима </a:t>
          </a:r>
          <a:r>
            <a:rPr lang="sr-Cyrl-RS" sz="2000" kern="1200" dirty="0" smtClean="0">
              <a:latin typeface="Times New Roman" panose="02020603050405020304" pitchFamily="18" charset="0"/>
              <a:cs typeface="Times New Roman" panose="02020603050405020304" pitchFamily="18" charset="0"/>
            </a:rPr>
            <a:t>образовно-васпитног процеса.</a:t>
          </a:r>
          <a:endParaRPr lang="en-US"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r>
            <a:rPr lang="sr-Cyrl-CS" sz="2000" kern="1200" dirty="0">
              <a:latin typeface="Times New Roman" panose="02020603050405020304" pitchFamily="18" charset="0"/>
              <a:cs typeface="Times New Roman" panose="02020603050405020304" pitchFamily="18" charset="0"/>
            </a:rPr>
            <a:t>Препознају своју улогу у креирању позитивне емоционелне атмосфере за учење и рад</a:t>
          </a:r>
          <a:endParaRPr lang="en-US"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r>
            <a:rPr lang="sr-Cyrl-CS" sz="2000" kern="1200" dirty="0">
              <a:latin typeface="Times New Roman" panose="02020603050405020304" pitchFamily="18" charset="0"/>
              <a:cs typeface="Times New Roman" panose="02020603050405020304" pitchFamily="18" charset="0"/>
            </a:rPr>
            <a:t>П</a:t>
          </a:r>
          <a:r>
            <a:rPr lang="en-US" sz="2000" kern="1200" dirty="0" err="1">
              <a:latin typeface="Times New Roman" panose="02020603050405020304" pitchFamily="18" charset="0"/>
              <a:cs typeface="Times New Roman" panose="02020603050405020304" pitchFamily="18" charset="0"/>
            </a:rPr>
            <a:t>руж</a:t>
          </a:r>
          <a:r>
            <a:rPr lang="sr-Cyrl-RS" sz="2000" kern="1200" dirty="0">
              <a:latin typeface="Times New Roman" panose="02020603050405020304" pitchFamily="18" charset="0"/>
              <a:cs typeface="Times New Roman" panose="02020603050405020304" pitchFamily="18" charset="0"/>
            </a:rPr>
            <a:t>е </a:t>
          </a:r>
          <a:r>
            <a:rPr lang="en-US" sz="2000" kern="1200" dirty="0" err="1">
              <a:latin typeface="Times New Roman" panose="02020603050405020304" pitchFamily="18" charset="0"/>
              <a:cs typeface="Times New Roman" panose="02020603050405020304" pitchFamily="18" charset="0"/>
            </a:rPr>
            <a:t>одговарајућу</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повратну</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информацију</a:t>
          </a:r>
          <a:endParaRPr lang="en-US" sz="2000" kern="1200" dirty="0">
            <a:latin typeface="Times New Roman" panose="02020603050405020304" pitchFamily="18" charset="0"/>
            <a:cs typeface="Times New Roman" panose="02020603050405020304" pitchFamily="18" charset="0"/>
          </a:endParaRPr>
        </a:p>
      </dsp:txBody>
      <dsp:txXfrm>
        <a:off x="4072212" y="2058547"/>
        <a:ext cx="4386194" cy="274275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EF0CA35-EEC1-40AD-BA04-0A039B9FF92E}">
      <dsp:nvSpPr>
        <dsp:cNvPr id="0" name=""/>
        <dsp:cNvSpPr/>
      </dsp:nvSpPr>
      <dsp:spPr>
        <a:xfrm>
          <a:off x="0" y="1406720"/>
          <a:ext cx="8763000" cy="12712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ru-RU" sz="3200" kern="1200" dirty="0"/>
            <a:t>Слушање као најважнији сегмент комуникације </a:t>
          </a:r>
          <a:endParaRPr lang="en-US" sz="3200" kern="1200" dirty="0"/>
        </a:p>
      </dsp:txBody>
      <dsp:txXfrm>
        <a:off x="0" y="1406720"/>
        <a:ext cx="8763000" cy="1271205"/>
      </dsp:txXfrm>
    </dsp:sp>
    <dsp:sp modelId="{F5E9F4CF-4DA9-4F19-B597-05BC98B55A18}">
      <dsp:nvSpPr>
        <dsp:cNvPr id="0" name=""/>
        <dsp:cNvSpPr/>
      </dsp:nvSpPr>
      <dsp:spPr>
        <a:xfrm>
          <a:off x="0" y="0"/>
          <a:ext cx="8763000" cy="12712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sr-Cyrl-RS" sz="3200" kern="1200" dirty="0"/>
            <a:t>Комуникација као најважнија компонента образовно-васпитног процеса</a:t>
          </a:r>
          <a:endParaRPr lang="en-US" sz="3200" kern="1200" dirty="0"/>
        </a:p>
      </dsp:txBody>
      <dsp:txXfrm>
        <a:off x="0" y="0"/>
        <a:ext cx="8763000" cy="1271205"/>
      </dsp:txXfrm>
    </dsp:sp>
    <dsp:sp modelId="{EFC22CA5-2AEB-4FFB-A4E6-3FE8793FBD24}">
      <dsp:nvSpPr>
        <dsp:cNvPr id="0" name=""/>
        <dsp:cNvSpPr/>
      </dsp:nvSpPr>
      <dsp:spPr>
        <a:xfrm>
          <a:off x="0" y="2822264"/>
          <a:ext cx="8763000" cy="12712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sr-Cyrl-RS" sz="3200" kern="1200" dirty="0"/>
            <a:t>Пружање повратне информације</a:t>
          </a:r>
          <a:endParaRPr lang="en-US" sz="3200" kern="1200" dirty="0"/>
        </a:p>
      </dsp:txBody>
      <dsp:txXfrm>
        <a:off x="0" y="2822264"/>
        <a:ext cx="8763000" cy="127120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1DBC86C-507A-41DF-99B9-6AF66DB2247A}">
      <dsp:nvSpPr>
        <dsp:cNvPr id="0" name=""/>
        <dsp:cNvSpPr/>
      </dsp:nvSpPr>
      <dsp:spPr>
        <a:xfrm>
          <a:off x="0" y="3326866"/>
          <a:ext cx="8860664" cy="10919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ru-RU" sz="2300" kern="1200"/>
            <a:t>Централну улогу у</a:t>
          </a:r>
          <a:r>
            <a:rPr lang="sr-Latn-BA" sz="2300" kern="1200"/>
            <a:t> </a:t>
          </a:r>
          <a:r>
            <a:rPr lang="ru-RU" sz="2300" kern="1200"/>
            <a:t>унапређивању образовања и васпитања имају наставници</a:t>
          </a:r>
          <a:r>
            <a:rPr lang="sr-Latn-BA" sz="2300" kern="1200"/>
            <a:t>,</a:t>
          </a:r>
          <a:r>
            <a:rPr lang="ru-RU" sz="2300" kern="1200"/>
            <a:t> јер они непосредно утичу на</a:t>
          </a:r>
          <a:r>
            <a:rPr lang="sr-Latn-BA" sz="2300" kern="1200"/>
            <a:t> </a:t>
          </a:r>
          <a:r>
            <a:rPr lang="ru-RU" sz="2300" kern="1200"/>
            <a:t>учење и развој ученика. </a:t>
          </a:r>
          <a:endParaRPr lang="en-US" sz="2300" kern="1200"/>
        </a:p>
      </dsp:txBody>
      <dsp:txXfrm>
        <a:off x="0" y="3326866"/>
        <a:ext cx="8860664" cy="1091951"/>
      </dsp:txXfrm>
    </dsp:sp>
    <dsp:sp modelId="{04AAEA48-D59F-4C13-94C8-02C17057C6E4}">
      <dsp:nvSpPr>
        <dsp:cNvPr id="0" name=""/>
        <dsp:cNvSpPr/>
      </dsp:nvSpPr>
      <dsp:spPr>
        <a:xfrm rot="10800000">
          <a:off x="0" y="1663824"/>
          <a:ext cx="8860664" cy="167942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ru-RU" sz="2300" kern="1200"/>
            <a:t>Компентеције представљају скуп</a:t>
          </a:r>
          <a:r>
            <a:rPr lang="sr-Latn-BA" sz="2300" kern="1200"/>
            <a:t> </a:t>
          </a:r>
          <a:r>
            <a:rPr lang="ru-RU" sz="2300" kern="1200"/>
            <a:t>потребних знања, вештина и вредносних ставова наставника. </a:t>
          </a:r>
          <a:endParaRPr lang="en-US" sz="2300" kern="1200"/>
        </a:p>
      </dsp:txBody>
      <dsp:txXfrm rot="10800000">
        <a:off x="0" y="1663824"/>
        <a:ext cx="8860664" cy="1679422"/>
      </dsp:txXfrm>
    </dsp:sp>
    <dsp:sp modelId="{3D7AE710-BF5A-401C-9730-C372376D7D0E}">
      <dsp:nvSpPr>
        <dsp:cNvPr id="0" name=""/>
        <dsp:cNvSpPr/>
      </dsp:nvSpPr>
      <dsp:spPr>
        <a:xfrm rot="10800000">
          <a:off x="0" y="781"/>
          <a:ext cx="8860664" cy="167942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ru-RU" sz="2300" kern="1200"/>
            <a:t>Наставничке компетенције су капацитет појединца који се исказује у вршењу</a:t>
          </a:r>
          <a:r>
            <a:rPr lang="sr-Latn-BA" sz="2300" kern="1200"/>
            <a:t> </a:t>
          </a:r>
          <a:r>
            <a:rPr lang="ru-RU" sz="2300" kern="1200"/>
            <a:t>сложених активности у образовно-васпитном раду. </a:t>
          </a:r>
          <a:endParaRPr lang="en-US" sz="2300" kern="1200"/>
        </a:p>
      </dsp:txBody>
      <dsp:txXfrm rot="10800000">
        <a:off x="0" y="781"/>
        <a:ext cx="8860664" cy="167942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9DEC7B-AA4F-43F2-B711-4551129FD46F}">
      <dsp:nvSpPr>
        <dsp:cNvPr id="0" name=""/>
        <dsp:cNvSpPr/>
      </dsp:nvSpPr>
      <dsp:spPr>
        <a:xfrm>
          <a:off x="0" y="143126"/>
          <a:ext cx="9067800" cy="7831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latin typeface="Comic Sans MS" panose="030F0702030302020204" pitchFamily="66" charset="0"/>
              <a:cs typeface="Times New Roman" panose="02020603050405020304" pitchFamily="18" charset="0"/>
            </a:rPr>
            <a:t>Наставничке компетенције одређују се у односу на циљеве и исходе учења и треба да</a:t>
          </a:r>
          <a:r>
            <a:rPr lang="sr-Latn-BA" sz="1600" kern="1200" dirty="0">
              <a:latin typeface="Comic Sans MS" panose="030F0702030302020204" pitchFamily="66" charset="0"/>
              <a:cs typeface="Times New Roman" panose="02020603050405020304" pitchFamily="18" charset="0"/>
            </a:rPr>
            <a:t> </a:t>
          </a:r>
          <a:r>
            <a:rPr lang="ru-RU" sz="1600" kern="1200" dirty="0">
              <a:latin typeface="Comic Sans MS" panose="030F0702030302020204" pitchFamily="66" charset="0"/>
              <a:cs typeface="Times New Roman" panose="02020603050405020304" pitchFamily="18" charset="0"/>
            </a:rPr>
            <a:t>обезбеде професионалне стандарде о томе какво се поучавање сматра успешним</a:t>
          </a:r>
          <a:r>
            <a:rPr lang="ru-RU" sz="1600" kern="1200" dirty="0"/>
            <a:t>.</a:t>
          </a:r>
          <a:endParaRPr lang="en-US" sz="1600" kern="1200" dirty="0"/>
        </a:p>
      </dsp:txBody>
      <dsp:txXfrm>
        <a:off x="0" y="143126"/>
        <a:ext cx="9067800" cy="783168"/>
      </dsp:txXfrm>
    </dsp:sp>
    <dsp:sp modelId="{9F23E18C-83A6-45EA-A98B-E208DFA71D79}">
      <dsp:nvSpPr>
        <dsp:cNvPr id="0" name=""/>
        <dsp:cNvSpPr/>
      </dsp:nvSpPr>
      <dsp:spPr>
        <a:xfrm>
          <a:off x="0" y="1556261"/>
          <a:ext cx="9067800" cy="783168"/>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ru-RU" sz="3400" kern="1200" dirty="0">
              <a:solidFill>
                <a:schemeClr val="accent1">
                  <a:lumMod val="75000"/>
                </a:schemeClr>
              </a:solidFill>
              <a:latin typeface="Times New Roman" panose="02020603050405020304" pitchFamily="18" charset="0"/>
              <a:cs typeface="Times New Roman" panose="02020603050405020304" pitchFamily="18" charset="0"/>
            </a:rPr>
            <a:t>Односе се на компентенције за:</a:t>
          </a:r>
          <a:endParaRPr lang="en-US" sz="3400" kern="1200" dirty="0">
            <a:solidFill>
              <a:schemeClr val="accent1">
                <a:lumMod val="75000"/>
              </a:schemeClr>
            </a:solidFill>
            <a:latin typeface="Times New Roman" panose="02020603050405020304" pitchFamily="18" charset="0"/>
            <a:cs typeface="Times New Roman" panose="02020603050405020304" pitchFamily="18" charset="0"/>
          </a:endParaRPr>
        </a:p>
      </dsp:txBody>
      <dsp:txXfrm>
        <a:off x="0" y="1556261"/>
        <a:ext cx="9067800" cy="783168"/>
      </dsp:txXfrm>
    </dsp:sp>
    <dsp:sp modelId="{DD4BD616-F1C2-4C1F-8E5C-47FDDABCD3BC}">
      <dsp:nvSpPr>
        <dsp:cNvPr id="0" name=""/>
        <dsp:cNvSpPr/>
      </dsp:nvSpPr>
      <dsp:spPr>
        <a:xfrm>
          <a:off x="0" y="2360333"/>
          <a:ext cx="9067800" cy="783168"/>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ru-RU" sz="3400" kern="1200" dirty="0">
              <a:solidFill>
                <a:schemeClr val="accent1">
                  <a:lumMod val="75000"/>
                </a:schemeClr>
              </a:solidFill>
              <a:latin typeface="Times New Roman" panose="02020603050405020304" pitchFamily="18" charset="0"/>
              <a:cs typeface="Times New Roman" panose="02020603050405020304" pitchFamily="18" charset="0"/>
            </a:rPr>
            <a:t>Наставну област, предмет и методику наставе;</a:t>
          </a:r>
          <a:endParaRPr lang="en-US" sz="3400" kern="1200" dirty="0">
            <a:solidFill>
              <a:schemeClr val="accent1">
                <a:lumMod val="75000"/>
              </a:schemeClr>
            </a:solidFill>
            <a:latin typeface="Times New Roman" panose="02020603050405020304" pitchFamily="18" charset="0"/>
            <a:cs typeface="Times New Roman" panose="02020603050405020304" pitchFamily="18" charset="0"/>
          </a:endParaRPr>
        </a:p>
      </dsp:txBody>
      <dsp:txXfrm>
        <a:off x="0" y="2360333"/>
        <a:ext cx="9067800" cy="783168"/>
      </dsp:txXfrm>
    </dsp:sp>
    <dsp:sp modelId="{FDA24560-6375-4DC6-9C66-78673D4886A1}">
      <dsp:nvSpPr>
        <dsp:cNvPr id="0" name=""/>
        <dsp:cNvSpPr/>
      </dsp:nvSpPr>
      <dsp:spPr>
        <a:xfrm>
          <a:off x="0" y="3241422"/>
          <a:ext cx="9067800" cy="783168"/>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ru-RU" sz="3400" kern="1200" dirty="0">
              <a:solidFill>
                <a:schemeClr val="accent1">
                  <a:lumMod val="75000"/>
                </a:schemeClr>
              </a:solidFill>
              <a:latin typeface="Times New Roman" panose="02020603050405020304" pitchFamily="18" charset="0"/>
              <a:cs typeface="Times New Roman" panose="02020603050405020304" pitchFamily="18" charset="0"/>
            </a:rPr>
            <a:t>Поучавање и учење;</a:t>
          </a:r>
          <a:endParaRPr lang="en-US" sz="3400" kern="1200" dirty="0">
            <a:solidFill>
              <a:schemeClr val="accent1">
                <a:lumMod val="75000"/>
              </a:schemeClr>
            </a:solidFill>
            <a:latin typeface="Times New Roman" panose="02020603050405020304" pitchFamily="18" charset="0"/>
            <a:cs typeface="Times New Roman" panose="02020603050405020304" pitchFamily="18" charset="0"/>
          </a:endParaRPr>
        </a:p>
      </dsp:txBody>
      <dsp:txXfrm>
        <a:off x="0" y="3241422"/>
        <a:ext cx="9067800" cy="783168"/>
      </dsp:txXfrm>
    </dsp:sp>
    <dsp:sp modelId="{557729D8-2B38-43E7-A4BC-2234F4C1154C}">
      <dsp:nvSpPr>
        <dsp:cNvPr id="0" name=""/>
        <dsp:cNvSpPr/>
      </dsp:nvSpPr>
      <dsp:spPr>
        <a:xfrm>
          <a:off x="0" y="4122511"/>
          <a:ext cx="9067800" cy="783168"/>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ru-RU" sz="3400" kern="1200" dirty="0">
              <a:solidFill>
                <a:schemeClr val="accent1">
                  <a:lumMod val="75000"/>
                </a:schemeClr>
              </a:solidFill>
              <a:latin typeface="Times New Roman" panose="02020603050405020304" pitchFamily="18" charset="0"/>
              <a:cs typeface="Times New Roman" panose="02020603050405020304" pitchFamily="18" charset="0"/>
            </a:rPr>
            <a:t>Подршку развоју личности ученика;</a:t>
          </a:r>
          <a:endParaRPr lang="en-US" sz="3400" kern="1200" dirty="0">
            <a:solidFill>
              <a:schemeClr val="accent1">
                <a:lumMod val="75000"/>
              </a:schemeClr>
            </a:solidFill>
            <a:latin typeface="Times New Roman" panose="02020603050405020304" pitchFamily="18" charset="0"/>
            <a:cs typeface="Times New Roman" panose="02020603050405020304" pitchFamily="18" charset="0"/>
          </a:endParaRPr>
        </a:p>
      </dsp:txBody>
      <dsp:txXfrm>
        <a:off x="0" y="4122511"/>
        <a:ext cx="9067800" cy="783168"/>
      </dsp:txXfrm>
    </dsp:sp>
    <dsp:sp modelId="{A9293C2A-38CA-4132-8222-A87E5B61A464}">
      <dsp:nvSpPr>
        <dsp:cNvPr id="0" name=""/>
        <dsp:cNvSpPr/>
      </dsp:nvSpPr>
      <dsp:spPr>
        <a:xfrm>
          <a:off x="0" y="5003600"/>
          <a:ext cx="9067800" cy="783168"/>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ru-RU" sz="3400" kern="1200" dirty="0">
              <a:solidFill>
                <a:schemeClr val="accent1">
                  <a:lumMod val="75000"/>
                </a:schemeClr>
              </a:solidFill>
              <a:latin typeface="Times New Roman" panose="02020603050405020304" pitchFamily="18" charset="0"/>
              <a:cs typeface="Times New Roman" panose="02020603050405020304" pitchFamily="18" charset="0"/>
            </a:rPr>
            <a:t>Комуникацију и сарадњу. </a:t>
          </a:r>
          <a:endParaRPr lang="en-US" sz="3400" kern="1200" dirty="0">
            <a:solidFill>
              <a:schemeClr val="accent1">
                <a:lumMod val="75000"/>
              </a:schemeClr>
            </a:solidFill>
            <a:latin typeface="Times New Roman" panose="02020603050405020304" pitchFamily="18" charset="0"/>
            <a:cs typeface="Times New Roman" panose="02020603050405020304" pitchFamily="18" charset="0"/>
          </a:endParaRPr>
        </a:p>
      </dsp:txBody>
      <dsp:txXfrm>
        <a:off x="0" y="5003600"/>
        <a:ext cx="9067800" cy="78316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1D4D28-B131-4090-8162-15917F6B79EB}">
      <dsp:nvSpPr>
        <dsp:cNvPr id="0" name=""/>
        <dsp:cNvSpPr/>
      </dsp:nvSpPr>
      <dsp:spPr>
        <a:xfrm>
          <a:off x="0" y="30253"/>
          <a:ext cx="4683949" cy="13109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sr-Cyrl-RS" sz="3300" kern="1200"/>
            <a:t>Усмерава развој</a:t>
          </a:r>
          <a:endParaRPr lang="en-US" sz="3300" kern="1200"/>
        </a:p>
      </dsp:txBody>
      <dsp:txXfrm>
        <a:off x="0" y="30253"/>
        <a:ext cx="4683949" cy="1310930"/>
      </dsp:txXfrm>
    </dsp:sp>
    <dsp:sp modelId="{B1DB6656-5F28-4B4F-B751-AE9334D02C0D}">
      <dsp:nvSpPr>
        <dsp:cNvPr id="0" name=""/>
        <dsp:cNvSpPr/>
      </dsp:nvSpPr>
      <dsp:spPr>
        <a:xfrm>
          <a:off x="0" y="1436223"/>
          <a:ext cx="4683949" cy="131093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sr-Cyrl-RS" sz="3300" kern="1200"/>
            <a:t>Утиче на мотивацију </a:t>
          </a:r>
          <a:endParaRPr lang="en-US" sz="3300" kern="1200"/>
        </a:p>
      </dsp:txBody>
      <dsp:txXfrm>
        <a:off x="0" y="1436223"/>
        <a:ext cx="4683949" cy="1310930"/>
      </dsp:txXfrm>
    </dsp:sp>
    <dsp:sp modelId="{CA679AD6-F63E-4A96-9B92-D9BA0100FFBA}">
      <dsp:nvSpPr>
        <dsp:cNvPr id="0" name=""/>
        <dsp:cNvSpPr/>
      </dsp:nvSpPr>
      <dsp:spPr>
        <a:xfrm>
          <a:off x="0" y="2842193"/>
          <a:ext cx="4683949" cy="131093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sr-Cyrl-RS" sz="3300" kern="1200"/>
            <a:t>Повећава ефикасност </a:t>
          </a:r>
          <a:endParaRPr lang="en-US" sz="3300" kern="1200"/>
        </a:p>
      </dsp:txBody>
      <dsp:txXfrm>
        <a:off x="0" y="2842193"/>
        <a:ext cx="4683949" cy="1310930"/>
      </dsp:txXfrm>
    </dsp:sp>
    <dsp:sp modelId="{86E2C255-36C0-4577-BCAC-0D61DEE855F0}">
      <dsp:nvSpPr>
        <dsp:cNvPr id="0" name=""/>
        <dsp:cNvSpPr/>
      </dsp:nvSpPr>
      <dsp:spPr>
        <a:xfrm>
          <a:off x="0" y="4248163"/>
          <a:ext cx="4683949" cy="13109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sr-Cyrl-RS" sz="3300" kern="1200"/>
            <a:t>Елиминише негативне појаве у старту </a:t>
          </a:r>
          <a:endParaRPr lang="en-US" sz="3300" kern="1200"/>
        </a:p>
      </dsp:txBody>
      <dsp:txXfrm>
        <a:off x="0" y="4248163"/>
        <a:ext cx="4683949" cy="131093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722418-3E83-4881-B8E7-5D0228093AFD}" type="datetimeFigureOut">
              <a:rPr lang="en-US" smtClean="0"/>
              <a:pPr/>
              <a:t>9/15/2023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9F691D-7C3A-4536-8BAE-9F49A312556E}" type="slidenum">
              <a:rPr lang="en-US" smtClean="0"/>
              <a:pPr/>
              <a:t>‹#›</a:t>
            </a:fld>
            <a:endParaRPr lang="en-US"/>
          </a:p>
        </p:txBody>
      </p:sp>
    </p:spTree>
    <p:extLst>
      <p:ext uri="{BB962C8B-B14F-4D97-AF65-F5344CB8AC3E}">
        <p14:creationId xmlns="" xmlns:p14="http://schemas.microsoft.com/office/powerpoint/2010/main" val="2499249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331F3-AB2F-4C81-8AF4-D8A0C38EEA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1684712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723412-9654-F86C-81B9-6FA0F67F340F}"/>
              </a:ext>
            </a:extLst>
          </p:cNvPr>
          <p:cNvSpPr>
            <a:spLocks noGrp="1"/>
          </p:cNvSpPr>
          <p:nvPr>
            <p:ph type="ctrTitle"/>
          </p:nvPr>
        </p:nvSpPr>
        <p:spPr>
          <a:xfrm>
            <a:off x="1143000" y="1122363"/>
            <a:ext cx="6858000" cy="2387600"/>
          </a:xfrm>
        </p:spPr>
        <p:txBody>
          <a:bodyPr anchor="b"/>
          <a:lstStyle>
            <a:lvl1pPr algn="ctr">
              <a:defRPr sz="3375"/>
            </a:lvl1pPr>
          </a:lstStyle>
          <a:p>
            <a:r>
              <a:rPr lang="en-US"/>
              <a:t>Click to edit Master title style</a:t>
            </a:r>
          </a:p>
        </p:txBody>
      </p:sp>
      <p:sp>
        <p:nvSpPr>
          <p:cNvPr id="3" name="Subtitle 2">
            <a:extLst>
              <a:ext uri="{FF2B5EF4-FFF2-40B4-BE49-F238E27FC236}">
                <a16:creationId xmlns="" xmlns:a16="http://schemas.microsoft.com/office/drawing/2014/main" id="{3B9FF413-C4D0-7A13-A742-B3B4A8904D52}"/>
              </a:ext>
            </a:extLst>
          </p:cNvPr>
          <p:cNvSpPr>
            <a:spLocks noGrp="1"/>
          </p:cNvSpPr>
          <p:nvPr>
            <p:ph type="subTitle" idx="1"/>
          </p:nvPr>
        </p:nvSpPr>
        <p:spPr>
          <a:xfrm>
            <a:off x="1143000" y="3602038"/>
            <a:ext cx="6858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4" name="Date Placeholder 3">
            <a:extLst>
              <a:ext uri="{FF2B5EF4-FFF2-40B4-BE49-F238E27FC236}">
                <a16:creationId xmlns="" xmlns:a16="http://schemas.microsoft.com/office/drawing/2014/main" id="{8BE7B2C7-62DB-4C82-94DB-10C75F7D6B39}"/>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5" name="Footer Placeholder 4">
            <a:extLst>
              <a:ext uri="{FF2B5EF4-FFF2-40B4-BE49-F238E27FC236}">
                <a16:creationId xmlns="" xmlns:a16="http://schemas.microsoft.com/office/drawing/2014/main" id="{89D2431D-2C19-2C91-A287-A4227502A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BA96F1D-BB34-EB8B-D9F1-08E3BDBDB6DE}"/>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478020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7BB1D1-8E83-F399-4F98-307E18351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D01E61C-45C8-1D15-0259-EBEB8B8912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B497572-458C-A696-3567-A5E9BA1916C9}"/>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5" name="Footer Placeholder 4">
            <a:extLst>
              <a:ext uri="{FF2B5EF4-FFF2-40B4-BE49-F238E27FC236}">
                <a16:creationId xmlns="" xmlns:a16="http://schemas.microsoft.com/office/drawing/2014/main" id="{02E8034B-C49C-81DF-1B5B-7A862722B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ADA0919-D1B3-75C2-4D49-009A247D8CDB}"/>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2734006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03771B-8DF0-CDF6-1FDB-F88CB57153B4}"/>
              </a:ext>
            </a:extLst>
          </p:cNvPr>
          <p:cNvSpPr>
            <a:spLocks noGrp="1"/>
          </p:cNvSpPr>
          <p:nvPr>
            <p:ph type="title"/>
          </p:nvPr>
        </p:nvSpPr>
        <p:spPr>
          <a:xfrm>
            <a:off x="623888" y="1709743"/>
            <a:ext cx="7886700" cy="2852737"/>
          </a:xfrm>
        </p:spPr>
        <p:txBody>
          <a:bodyPr anchor="b"/>
          <a:lstStyle>
            <a:lvl1pPr>
              <a:defRPr sz="3375"/>
            </a:lvl1pPr>
          </a:lstStyle>
          <a:p>
            <a:r>
              <a:rPr lang="en-US"/>
              <a:t>Click to edit Master title style</a:t>
            </a:r>
          </a:p>
        </p:txBody>
      </p:sp>
      <p:sp>
        <p:nvSpPr>
          <p:cNvPr id="3" name="Text Placeholder 2">
            <a:extLst>
              <a:ext uri="{FF2B5EF4-FFF2-40B4-BE49-F238E27FC236}">
                <a16:creationId xmlns="" xmlns:a16="http://schemas.microsoft.com/office/drawing/2014/main" id="{9AC15DD3-58E2-8036-1E40-B7323C770189}"/>
              </a:ext>
            </a:extLst>
          </p:cNvPr>
          <p:cNvSpPr>
            <a:spLocks noGrp="1"/>
          </p:cNvSpPr>
          <p:nvPr>
            <p:ph type="body" idx="1"/>
          </p:nvPr>
        </p:nvSpPr>
        <p:spPr>
          <a:xfrm>
            <a:off x="623888" y="4589468"/>
            <a:ext cx="7886700" cy="150018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B2EC3D0-1C8C-DD8D-3E4A-DD6065AE7686}"/>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5" name="Footer Placeholder 4">
            <a:extLst>
              <a:ext uri="{FF2B5EF4-FFF2-40B4-BE49-F238E27FC236}">
                <a16:creationId xmlns="" xmlns:a16="http://schemas.microsoft.com/office/drawing/2014/main" id="{07D11A6D-0F9E-49F5-F977-722B96B87C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0538534-1D73-4767-2A5B-AAE0C8BEB147}"/>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234092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D175F5-5E2C-9AB0-FC39-043081C093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14F8A2B-05C6-257B-8304-402930B0C89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FABDB023-E911-E1B7-C95F-3E5F4830C7C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6C084C43-CE83-8DFA-CCB2-A7C83902773E}"/>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6" name="Footer Placeholder 5">
            <a:extLst>
              <a:ext uri="{FF2B5EF4-FFF2-40B4-BE49-F238E27FC236}">
                <a16:creationId xmlns="" xmlns:a16="http://schemas.microsoft.com/office/drawing/2014/main" id="{2F772123-3A67-6045-C5EE-79EEF7AF0A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C47238A-E367-45A1-1155-B4CD9A8FD7F5}"/>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1621587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5CD364-4087-A108-97BC-991ABCEE6CD7}"/>
              </a:ext>
            </a:extLst>
          </p:cNvPr>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7CE849D-9F54-26E4-8822-37424934E1E6}"/>
              </a:ext>
            </a:extLst>
          </p:cNvPr>
          <p:cNvSpPr>
            <a:spLocks noGrp="1"/>
          </p:cNvSpPr>
          <p:nvPr>
            <p:ph type="body" idx="1"/>
          </p:nvPr>
        </p:nvSpPr>
        <p:spPr>
          <a:xfrm>
            <a:off x="629842" y="1681163"/>
            <a:ext cx="3868340"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708463D0-B60E-B420-CAFD-D06FEF1CA04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752EA75F-0D0C-A935-2B37-049B784ACEFF}"/>
              </a:ext>
            </a:extLst>
          </p:cNvPr>
          <p:cNvSpPr>
            <a:spLocks noGrp="1"/>
          </p:cNvSpPr>
          <p:nvPr>
            <p:ph type="body" sz="quarter" idx="3"/>
          </p:nvPr>
        </p:nvSpPr>
        <p:spPr>
          <a:xfrm>
            <a:off x="4629152" y="1681163"/>
            <a:ext cx="3887391"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974C1D9F-DE50-F832-1992-0EB35A6833A5}"/>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ECC7F2BD-8AB2-3A97-852A-5F5348210DA0}"/>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8" name="Footer Placeholder 7">
            <a:extLst>
              <a:ext uri="{FF2B5EF4-FFF2-40B4-BE49-F238E27FC236}">
                <a16:creationId xmlns="" xmlns:a16="http://schemas.microsoft.com/office/drawing/2014/main" id="{B35FB53F-B49D-E46B-5472-17CDCE418B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B4E1FE19-B935-4500-9CFB-391400086A18}"/>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3694331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01771A-CA10-E30B-7754-0B3BA4DC9A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5F0291D5-58F4-BBA7-B8CE-0348D28D23EF}"/>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4" name="Footer Placeholder 3">
            <a:extLst>
              <a:ext uri="{FF2B5EF4-FFF2-40B4-BE49-F238E27FC236}">
                <a16:creationId xmlns="" xmlns:a16="http://schemas.microsoft.com/office/drawing/2014/main" id="{D82B7EF4-AFC2-802B-EE3F-4BA2A2FCC7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A8F04CDE-DE7A-EA74-F77D-B109CDBF5B02}"/>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1663066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91222178-8452-A4BB-1CCF-4B7682B1849B}"/>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3" name="Footer Placeholder 2">
            <a:extLst>
              <a:ext uri="{FF2B5EF4-FFF2-40B4-BE49-F238E27FC236}">
                <a16:creationId xmlns="" xmlns:a16="http://schemas.microsoft.com/office/drawing/2014/main" id="{BAFA2221-01BD-65C3-A3EC-8E214AACA3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49755F29-3DCE-3026-1B48-C1BC516ED251}"/>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2713268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3F038C-E377-F0B4-DE2E-3F4AAF329B95}"/>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Content Placeholder 2">
            <a:extLst>
              <a:ext uri="{FF2B5EF4-FFF2-40B4-BE49-F238E27FC236}">
                <a16:creationId xmlns="" xmlns:a16="http://schemas.microsoft.com/office/drawing/2014/main" id="{5F3C03BE-E444-185C-90C7-610D78F25285}"/>
              </a:ext>
            </a:extLst>
          </p:cNvPr>
          <p:cNvSpPr>
            <a:spLocks noGrp="1"/>
          </p:cNvSpPr>
          <p:nvPr>
            <p:ph idx="1"/>
          </p:nvPr>
        </p:nvSpPr>
        <p:spPr>
          <a:xfrm>
            <a:off x="3887391" y="987430"/>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EA53B213-946A-CF7C-DF02-53F3F29F0F66}"/>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 xmlns:a16="http://schemas.microsoft.com/office/drawing/2014/main" id="{3DE9C2F2-9DD2-FC90-AB62-3B55A34DD092}"/>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6" name="Footer Placeholder 5">
            <a:extLst>
              <a:ext uri="{FF2B5EF4-FFF2-40B4-BE49-F238E27FC236}">
                <a16:creationId xmlns="" xmlns:a16="http://schemas.microsoft.com/office/drawing/2014/main" id="{C1D85577-35DB-FE20-DF05-FBEF22028C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AB6A711-7122-BD44-1224-765F99E09004}"/>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3302024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9437F-3FB6-4772-0C83-B9072E9D977B}"/>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Picture Placeholder 2">
            <a:extLst>
              <a:ext uri="{FF2B5EF4-FFF2-40B4-BE49-F238E27FC236}">
                <a16:creationId xmlns="" xmlns:a16="http://schemas.microsoft.com/office/drawing/2014/main" id="{2BC7FB67-7DB8-DCC6-6294-5A75C03679E3}"/>
              </a:ext>
            </a:extLst>
          </p:cNvPr>
          <p:cNvSpPr>
            <a:spLocks noGrp="1"/>
          </p:cNvSpPr>
          <p:nvPr>
            <p:ph type="pic" idx="1"/>
          </p:nvPr>
        </p:nvSpPr>
        <p:spPr>
          <a:xfrm>
            <a:off x="3887391" y="987430"/>
            <a:ext cx="462915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4" name="Text Placeholder 3">
            <a:extLst>
              <a:ext uri="{FF2B5EF4-FFF2-40B4-BE49-F238E27FC236}">
                <a16:creationId xmlns="" xmlns:a16="http://schemas.microsoft.com/office/drawing/2014/main" id="{B894A999-2FEF-7A2C-4A8A-557F6466A8E6}"/>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 xmlns:a16="http://schemas.microsoft.com/office/drawing/2014/main" id="{8FB981EB-9537-215E-8097-B1529C32F607}"/>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6" name="Footer Placeholder 5">
            <a:extLst>
              <a:ext uri="{FF2B5EF4-FFF2-40B4-BE49-F238E27FC236}">
                <a16:creationId xmlns="" xmlns:a16="http://schemas.microsoft.com/office/drawing/2014/main" id="{3365F58E-9F9C-5F5F-8202-7943CDD382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E511BA8F-F6F6-9895-261C-8BABAAE99F7B}"/>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169207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8A44A8-2896-CD69-357A-6A5FE3078D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5D309A2A-33F0-3A0F-C33D-AA82A952AA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60C8F0C-F672-B965-C4FA-2F5C0C433F1C}"/>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5" name="Footer Placeholder 4">
            <a:extLst>
              <a:ext uri="{FF2B5EF4-FFF2-40B4-BE49-F238E27FC236}">
                <a16:creationId xmlns="" xmlns:a16="http://schemas.microsoft.com/office/drawing/2014/main" id="{00742600-5668-F364-438F-C83143622C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C01B7B9-7CBF-FCF1-A901-8ECB7A5774ED}"/>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3511334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3EBB4120-01A0-691B-2BDC-643EE1D86413}"/>
              </a:ext>
            </a:extLst>
          </p:cNvPr>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49774397-BCF8-D120-F5B9-C163CA122EAB}"/>
              </a:ext>
            </a:extLst>
          </p:cNvPr>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020A425-B540-2CA9-4ED6-C86D157724EC}"/>
              </a:ext>
            </a:extLst>
          </p:cNvPr>
          <p:cNvSpPr>
            <a:spLocks noGrp="1"/>
          </p:cNvSpPr>
          <p:nvPr>
            <p:ph type="dt" sz="half" idx="10"/>
          </p:nvPr>
        </p:nvSpPr>
        <p:spPr/>
        <p:txBody>
          <a:bodyPr/>
          <a:lstStyle/>
          <a:p>
            <a:fld id="{8660B3B2-6839-4EB6-9250-7097D80C72A3}" type="datetimeFigureOut">
              <a:rPr lang="en-US" smtClean="0"/>
              <a:pPr/>
              <a:t>9/15/2023</a:t>
            </a:fld>
            <a:endParaRPr lang="en-US"/>
          </a:p>
        </p:txBody>
      </p:sp>
      <p:sp>
        <p:nvSpPr>
          <p:cNvPr id="5" name="Footer Placeholder 4">
            <a:extLst>
              <a:ext uri="{FF2B5EF4-FFF2-40B4-BE49-F238E27FC236}">
                <a16:creationId xmlns="" xmlns:a16="http://schemas.microsoft.com/office/drawing/2014/main" id="{BC52C7E0-DFDD-E558-9734-DDE9A15138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F5C60D3-3BFA-FA3C-062D-B60707FA1578}"/>
              </a:ext>
            </a:extLst>
          </p:cNvPr>
          <p:cNvSpPr>
            <a:spLocks noGrp="1"/>
          </p:cNvSpPr>
          <p:nvPr>
            <p:ph type="sldNum" sz="quarter" idx="12"/>
          </p:nvPr>
        </p:nvSpPr>
        <p:spPr/>
        <p:txBody>
          <a:body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3177400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0" name="Date Placeholder 29"/>
          <p:cNvSpPr>
            <a:spLocks noGrp="1"/>
          </p:cNvSpPr>
          <p:nvPr>
            <p:ph type="dt" sz="half" idx="10"/>
          </p:nvPr>
        </p:nvSpPr>
        <p:spPr/>
        <p:txBody>
          <a:bodyPr/>
          <a:lstStyle>
            <a:lvl1pPr>
              <a:defRPr>
                <a:solidFill>
                  <a:srgbClr val="FFFFFF"/>
                </a:solidFill>
              </a:defRPr>
            </a:lvl1pPr>
            <a:extLst/>
          </a:lstStyle>
          <a:p>
            <a:fld id="{58C626B0-12D9-4836-951D-3825E0CFADF5}" type="datetime1">
              <a:rPr lang="en-US" smtClean="0"/>
              <a:pPr/>
              <a:t>9/15/2023</a:t>
            </a:fld>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CCCC2D1-64FF-4731-95A9-C39B232F7431}" type="slidenum">
              <a:rPr lang="en-US" smtClean="0"/>
              <a:pPr/>
              <a:t>‹#›</a:t>
            </a:fld>
            <a:endParaRPr lang="en-US"/>
          </a:p>
        </p:txBody>
      </p:sp>
      <p:sp>
        <p:nvSpPr>
          <p:cNvPr id="13" name="Footer Placeholder 21"/>
          <p:cNvSpPr>
            <a:spLocks noGrp="1"/>
          </p:cNvSpPr>
          <p:nvPr>
            <p:ph type="ftr" sz="quarter" idx="3"/>
          </p:nvPr>
        </p:nvSpPr>
        <p:spPr>
          <a:xfrm>
            <a:off x="152400" y="6400800"/>
            <a:ext cx="1524000" cy="365125"/>
          </a:xfrm>
          <a:prstGeom prst="rect">
            <a:avLst/>
          </a:prstGeom>
        </p:spPr>
        <p:txBody>
          <a:bodyPr vert="horz" anchor="b"/>
          <a:lstStyle>
            <a:lvl1pPr algn="l" eaLnBrk="1" latinLnBrk="0" hangingPunct="1">
              <a:defRPr kumimoji="0" sz="1200" i="0">
                <a:solidFill>
                  <a:schemeClr val="accent1">
                    <a:lumMod val="75000"/>
                  </a:schemeClr>
                </a:solidFill>
                <a:effectLst/>
              </a:defRPr>
            </a:lvl1pPr>
            <a:extLst/>
          </a:lstStyle>
          <a:p>
            <a:r>
              <a:rPr lang="en-US" dirty="0"/>
              <a:t>www.zuov.gov.rs</a:t>
            </a:r>
          </a:p>
        </p:txBody>
      </p:sp>
    </p:spTree>
    <p:extLst>
      <p:ext uri="{BB962C8B-B14F-4D97-AF65-F5344CB8AC3E}">
        <p14:creationId xmlns="" xmlns:p14="http://schemas.microsoft.com/office/powerpoint/2010/main" val="23001815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E91AAFC-2865-4510-8D33-D0E1FC76B1A5}" type="datetime1">
              <a:rPr lang="en-US" smtClean="0"/>
              <a:pPr/>
              <a:t>9/15/2023</a:t>
            </a:fld>
            <a:endParaRPr lang="en-US"/>
          </a:p>
        </p:txBody>
      </p:sp>
      <p:sp>
        <p:nvSpPr>
          <p:cNvPr id="5" name="Footer Placeholder 4"/>
          <p:cNvSpPr>
            <a:spLocks noGrp="1"/>
          </p:cNvSpPr>
          <p:nvPr>
            <p:ph type="ftr" sz="quarter" idx="11"/>
          </p:nvPr>
        </p:nvSpPr>
        <p:spPr/>
        <p:txBody>
          <a:bodyPr/>
          <a:lstStyle/>
          <a:p>
            <a:r>
              <a:rPr lang="en-US" dirty="0"/>
              <a:t>www.zuov.gov.rs</a:t>
            </a:r>
          </a:p>
        </p:txBody>
      </p:sp>
      <p:sp>
        <p:nvSpPr>
          <p:cNvPr id="6" name="Slide Number Placeholder 5"/>
          <p:cNvSpPr>
            <a:spLocks noGrp="1"/>
          </p:cNvSpPr>
          <p:nvPr>
            <p:ph type="sldNum" sz="quarter" idx="12"/>
          </p:nvPr>
        </p:nvSpPr>
        <p:spPr/>
        <p:txBody>
          <a:bodyPr/>
          <a:lstStyle/>
          <a:p>
            <a:fld id="{4CCCC2D1-64FF-4731-95A9-C39B232F7431}"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 xmlns:p14="http://schemas.microsoft.com/office/powerpoint/2010/main" val="1545728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2AA0CF3-7044-4F8C-9588-01DEEE35FF3B}" type="datetime1">
              <a:rPr lang="en-US" smtClean="0"/>
              <a:pPr/>
              <a:t>9/15/2023</a:t>
            </a:fld>
            <a:endParaRPr lang="en-US"/>
          </a:p>
        </p:txBody>
      </p:sp>
      <p:sp>
        <p:nvSpPr>
          <p:cNvPr id="5" name="Footer Placeholder 4"/>
          <p:cNvSpPr>
            <a:spLocks noGrp="1"/>
          </p:cNvSpPr>
          <p:nvPr>
            <p:ph type="ftr" sz="quarter" idx="11"/>
          </p:nvPr>
        </p:nvSpPr>
        <p:spPr/>
        <p:txBody>
          <a:bodyPr/>
          <a:lstStyle/>
          <a:p>
            <a:r>
              <a:rPr lang="en-US" dirty="0"/>
              <a:t>www.zuov.gov.rs</a:t>
            </a:r>
          </a:p>
        </p:txBody>
      </p:sp>
      <p:sp>
        <p:nvSpPr>
          <p:cNvPr id="6" name="Slide Number Placeholder 5"/>
          <p:cNvSpPr>
            <a:spLocks noGrp="1"/>
          </p:cNvSpPr>
          <p:nvPr>
            <p:ph type="sldNum" sz="quarter" idx="12"/>
          </p:nvPr>
        </p:nvSpPr>
        <p:spPr/>
        <p:txBody>
          <a:bodyPr/>
          <a:lstStyle/>
          <a:p>
            <a:fld id="{4CCCC2D1-64FF-4731-95A9-C39B232F743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extLst>
      <p:ext uri="{BB962C8B-B14F-4D97-AF65-F5344CB8AC3E}">
        <p14:creationId xmlns="" xmlns:p14="http://schemas.microsoft.com/office/powerpoint/2010/main" val="3008001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360E4C0-0958-43F4-AAD0-5220185F1580}" type="datetime1">
              <a:rPr lang="en-US" smtClean="0"/>
              <a:pPr/>
              <a:t>9/15/2023</a:t>
            </a:fld>
            <a:endParaRPr lang="en-US"/>
          </a:p>
        </p:txBody>
      </p:sp>
      <p:sp>
        <p:nvSpPr>
          <p:cNvPr id="6" name="Footer Placeholder 5"/>
          <p:cNvSpPr>
            <a:spLocks noGrp="1"/>
          </p:cNvSpPr>
          <p:nvPr>
            <p:ph type="ftr" sz="quarter" idx="11"/>
          </p:nvPr>
        </p:nvSpPr>
        <p:spPr/>
        <p:txBody>
          <a:bodyPr/>
          <a:lstStyle/>
          <a:p>
            <a:r>
              <a:rPr lang="en-US" dirty="0"/>
              <a:t>www.zuov.gov.rs</a:t>
            </a:r>
          </a:p>
        </p:txBody>
      </p:sp>
      <p:sp>
        <p:nvSpPr>
          <p:cNvPr id="7" name="Slide Number Placeholder 6"/>
          <p:cNvSpPr>
            <a:spLocks noGrp="1"/>
          </p:cNvSpPr>
          <p:nvPr>
            <p:ph type="sldNum" sz="quarter" idx="12"/>
          </p:nvPr>
        </p:nvSpPr>
        <p:spPr/>
        <p:txBody>
          <a:bodyPr/>
          <a:lstStyle/>
          <a:p>
            <a:fld id="{4CCCC2D1-64FF-4731-95A9-C39B232F7431}"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extLst>
      <p:ext uri="{BB962C8B-B14F-4D97-AF65-F5344CB8AC3E}">
        <p14:creationId xmlns="" xmlns:p14="http://schemas.microsoft.com/office/powerpoint/2010/main" val="2915490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E97BB04-9ACA-4FDA-A661-63398028B941}" type="datetime1">
              <a:rPr lang="en-US" smtClean="0"/>
              <a:pPr/>
              <a:t>9/15/2023</a:t>
            </a:fld>
            <a:endParaRPr lang="en-US"/>
          </a:p>
        </p:txBody>
      </p:sp>
      <p:sp>
        <p:nvSpPr>
          <p:cNvPr id="8" name="Footer Placeholder 7"/>
          <p:cNvSpPr>
            <a:spLocks noGrp="1"/>
          </p:cNvSpPr>
          <p:nvPr>
            <p:ph type="ftr" sz="quarter" idx="11"/>
          </p:nvPr>
        </p:nvSpPr>
        <p:spPr/>
        <p:txBody>
          <a:bodyPr/>
          <a:lstStyle/>
          <a:p>
            <a:r>
              <a:rPr lang="en-US" dirty="0"/>
              <a:t>www.zuov.gov.rs</a:t>
            </a:r>
          </a:p>
        </p:txBody>
      </p:sp>
      <p:sp>
        <p:nvSpPr>
          <p:cNvPr id="9" name="Slide Number Placeholder 8"/>
          <p:cNvSpPr>
            <a:spLocks noGrp="1"/>
          </p:cNvSpPr>
          <p:nvPr>
            <p:ph type="sldNum" sz="quarter" idx="12"/>
          </p:nvPr>
        </p:nvSpPr>
        <p:spPr/>
        <p:txBody>
          <a:bodyPr/>
          <a:lstStyle/>
          <a:p>
            <a:fld id="{4CCCC2D1-64FF-4731-95A9-C39B232F7431}" type="slidenum">
              <a:rPr lang="en-US" smtClean="0"/>
              <a:pPr/>
              <a:t>‹#›</a:t>
            </a:fld>
            <a:endParaRPr lang="en-US"/>
          </a:p>
        </p:txBody>
      </p:sp>
    </p:spTree>
    <p:extLst>
      <p:ext uri="{BB962C8B-B14F-4D97-AF65-F5344CB8AC3E}">
        <p14:creationId xmlns="" xmlns:p14="http://schemas.microsoft.com/office/powerpoint/2010/main" val="3927873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28B504B-1E09-4116-AB20-2F3CCF596C97}" type="datetime1">
              <a:rPr lang="en-US" smtClean="0"/>
              <a:pPr/>
              <a:t>9/15/2023</a:t>
            </a:fld>
            <a:endParaRPr lang="en-US"/>
          </a:p>
        </p:txBody>
      </p:sp>
      <p:sp>
        <p:nvSpPr>
          <p:cNvPr id="4" name="Footer Placeholder 3"/>
          <p:cNvSpPr>
            <a:spLocks noGrp="1"/>
          </p:cNvSpPr>
          <p:nvPr>
            <p:ph type="ftr" sz="quarter" idx="11"/>
          </p:nvPr>
        </p:nvSpPr>
        <p:spPr/>
        <p:txBody>
          <a:bodyPr/>
          <a:lstStyle/>
          <a:p>
            <a:r>
              <a:rPr lang="en-US" dirty="0"/>
              <a:t>www.zuov.gov.rs</a:t>
            </a:r>
          </a:p>
        </p:txBody>
      </p:sp>
      <p:sp>
        <p:nvSpPr>
          <p:cNvPr id="5" name="Slide Number Placeholder 4"/>
          <p:cNvSpPr>
            <a:spLocks noGrp="1"/>
          </p:cNvSpPr>
          <p:nvPr>
            <p:ph type="sldNum" sz="quarter" idx="12"/>
          </p:nvPr>
        </p:nvSpPr>
        <p:spPr/>
        <p:txBody>
          <a:bodyPr/>
          <a:lstStyle/>
          <a:p>
            <a:fld id="{4CCCC2D1-64FF-4731-95A9-C39B232F7431}"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extLst>
      <p:ext uri="{BB962C8B-B14F-4D97-AF65-F5344CB8AC3E}">
        <p14:creationId xmlns="" xmlns:p14="http://schemas.microsoft.com/office/powerpoint/2010/main" val="36576064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823FCE-D821-4560-A2D9-3532187C9275}" type="datetime1">
              <a:rPr lang="en-US" smtClean="0"/>
              <a:pPr/>
              <a:t>9/15/2023</a:t>
            </a:fld>
            <a:endParaRPr lang="en-US"/>
          </a:p>
        </p:txBody>
      </p:sp>
      <p:sp>
        <p:nvSpPr>
          <p:cNvPr id="3" name="Footer Placeholder 2"/>
          <p:cNvSpPr>
            <a:spLocks noGrp="1"/>
          </p:cNvSpPr>
          <p:nvPr>
            <p:ph type="ftr" sz="quarter" idx="11"/>
          </p:nvPr>
        </p:nvSpPr>
        <p:spPr/>
        <p:txBody>
          <a:bodyPr/>
          <a:lstStyle/>
          <a:p>
            <a:r>
              <a:rPr lang="en-US" dirty="0"/>
              <a:t>www.zuov.gov.rs</a:t>
            </a:r>
          </a:p>
        </p:txBody>
      </p:sp>
      <p:sp>
        <p:nvSpPr>
          <p:cNvPr id="4" name="Slide Number Placeholder 3"/>
          <p:cNvSpPr>
            <a:spLocks noGrp="1"/>
          </p:cNvSpPr>
          <p:nvPr>
            <p:ph type="sldNum" sz="quarter" idx="12"/>
          </p:nvPr>
        </p:nvSpPr>
        <p:spPr/>
        <p:txBody>
          <a:bodyPr/>
          <a:lstStyle/>
          <a:p>
            <a:fld id="{4CCCC2D1-64FF-4731-95A9-C39B232F7431}" type="slidenum">
              <a:rPr lang="en-US" smtClean="0"/>
              <a:pPr/>
              <a:t>‹#›</a:t>
            </a:fld>
            <a:endParaRPr lang="en-US"/>
          </a:p>
        </p:txBody>
      </p:sp>
    </p:spTree>
    <p:extLst>
      <p:ext uri="{BB962C8B-B14F-4D97-AF65-F5344CB8AC3E}">
        <p14:creationId xmlns="" xmlns:p14="http://schemas.microsoft.com/office/powerpoint/2010/main" val="948932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762000"/>
            <a:ext cx="7479792" cy="408432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a:xfrm>
            <a:off x="6727032" y="6407944"/>
            <a:ext cx="1920240" cy="365760"/>
          </a:xfrm>
        </p:spPr>
        <p:txBody>
          <a:bodyPr/>
          <a:lstStyle/>
          <a:p>
            <a:fld id="{579DCFA6-B768-42F6-A494-2AFCA3FC17A5}" type="datetime1">
              <a:rPr lang="en-US" smtClean="0"/>
              <a:pPr/>
              <a:t>9/15/2023</a:t>
            </a:fld>
            <a:endParaRPr lang="en-US"/>
          </a:p>
        </p:txBody>
      </p:sp>
      <p:sp>
        <p:nvSpPr>
          <p:cNvPr id="6" name="Footer Placeholder 5"/>
          <p:cNvSpPr>
            <a:spLocks noGrp="1"/>
          </p:cNvSpPr>
          <p:nvPr>
            <p:ph type="ftr" sz="quarter" idx="11"/>
          </p:nvPr>
        </p:nvSpPr>
        <p:spPr/>
        <p:txBody>
          <a:bodyPr/>
          <a:lstStyle/>
          <a:p>
            <a:r>
              <a:rPr lang="en-US" dirty="0"/>
              <a:t>www.zuov.gov.rs</a:t>
            </a:r>
          </a:p>
        </p:txBody>
      </p:sp>
      <p:sp>
        <p:nvSpPr>
          <p:cNvPr id="7" name="Slide Number Placeholder 6"/>
          <p:cNvSpPr>
            <a:spLocks noGrp="1"/>
          </p:cNvSpPr>
          <p:nvPr>
            <p:ph type="sldNum" sz="quarter" idx="12"/>
          </p:nvPr>
        </p:nvSpPr>
        <p:spPr/>
        <p:txBody>
          <a:bodyPr/>
          <a:lstStyle/>
          <a:p>
            <a:fld id="{4CCCC2D1-64FF-4731-95A9-C39B232F7431}" type="slidenum">
              <a:rPr lang="en-US" smtClean="0"/>
              <a:pPr/>
              <a:t>‹#›</a:t>
            </a:fld>
            <a:endParaRPr lang="en-US"/>
          </a:p>
        </p:txBody>
      </p:sp>
    </p:spTree>
    <p:extLst>
      <p:ext uri="{BB962C8B-B14F-4D97-AF65-F5344CB8AC3E}">
        <p14:creationId xmlns="" xmlns:p14="http://schemas.microsoft.com/office/powerpoint/2010/main" val="4187932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762000"/>
            <a:ext cx="8686800" cy="3817088"/>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FDD9982-B94C-4C3B-9244-D87D0DE3AA9A}" type="datetime1">
              <a:rPr lang="en-US" smtClean="0"/>
              <a:pPr/>
              <a:t>9/15/2023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US"/>
              <a:t>www.zuov.gov.rs</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CCCC2D1-64FF-4731-95A9-C39B232F743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extLst>
      <p:ext uri="{BB962C8B-B14F-4D97-AF65-F5344CB8AC3E}">
        <p14:creationId xmlns="" xmlns:p14="http://schemas.microsoft.com/office/powerpoint/2010/main" val="21446298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9106269-F8AF-4F8F-B26F-10DBF75AD50C}" type="datetime1">
              <a:rPr lang="en-US" smtClean="0"/>
              <a:pPr/>
              <a:t>9/15/2023</a:t>
            </a:fld>
            <a:endParaRPr lang="en-US"/>
          </a:p>
        </p:txBody>
      </p:sp>
      <p:sp>
        <p:nvSpPr>
          <p:cNvPr id="5" name="Footer Placeholder 4"/>
          <p:cNvSpPr>
            <a:spLocks noGrp="1"/>
          </p:cNvSpPr>
          <p:nvPr>
            <p:ph type="ftr" sz="quarter" idx="11"/>
          </p:nvPr>
        </p:nvSpPr>
        <p:spPr/>
        <p:txBody>
          <a:bodyPr/>
          <a:lstStyle/>
          <a:p>
            <a:r>
              <a:rPr lang="en-US" dirty="0"/>
              <a:t>www.zuov.gov.rs</a:t>
            </a:r>
          </a:p>
        </p:txBody>
      </p:sp>
      <p:sp>
        <p:nvSpPr>
          <p:cNvPr id="6" name="Slide Number Placeholder 5"/>
          <p:cNvSpPr>
            <a:spLocks noGrp="1"/>
          </p:cNvSpPr>
          <p:nvPr>
            <p:ph type="sldNum" sz="quarter" idx="12"/>
          </p:nvPr>
        </p:nvSpPr>
        <p:spPr/>
        <p:txBody>
          <a:bodyPr/>
          <a:lstStyle/>
          <a:p>
            <a:fld id="{4CCCC2D1-64FF-4731-95A9-C39B232F7431}" type="slidenum">
              <a:rPr lang="en-US" smtClean="0"/>
              <a:pPr/>
              <a:t>‹#›</a:t>
            </a:fld>
            <a:endParaRPr lang="en-US"/>
          </a:p>
        </p:txBody>
      </p:sp>
    </p:spTree>
    <p:extLst>
      <p:ext uri="{BB962C8B-B14F-4D97-AF65-F5344CB8AC3E}">
        <p14:creationId xmlns="" xmlns:p14="http://schemas.microsoft.com/office/powerpoint/2010/main" val="1233959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762000"/>
            <a:ext cx="1777470" cy="5105401"/>
          </a:xfrm>
        </p:spPr>
        <p:txBody>
          <a:bodyPr vert="eaVert"/>
          <a:lstStyle/>
          <a:p>
            <a:r>
              <a:rPr kumimoji="0" lang="en-US" dirty="0"/>
              <a:t>Click to edit Master title style</a:t>
            </a:r>
          </a:p>
        </p:txBody>
      </p:sp>
      <p:sp>
        <p:nvSpPr>
          <p:cNvPr id="3" name="Vertical Text Placeholder 2"/>
          <p:cNvSpPr>
            <a:spLocks noGrp="1"/>
          </p:cNvSpPr>
          <p:nvPr>
            <p:ph type="body" orient="vert" idx="1"/>
          </p:nvPr>
        </p:nvSpPr>
        <p:spPr>
          <a:xfrm>
            <a:off x="457200" y="761999"/>
            <a:ext cx="6324600" cy="51054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7AC8B5A-FDC4-4F44-97C5-59082ABE9207}" type="datetime1">
              <a:rPr lang="en-US" smtClean="0"/>
              <a:pPr/>
              <a:t>9/15/2023</a:t>
            </a:fld>
            <a:endParaRPr lang="en-US"/>
          </a:p>
        </p:txBody>
      </p:sp>
      <p:sp>
        <p:nvSpPr>
          <p:cNvPr id="5" name="Footer Placeholder 4"/>
          <p:cNvSpPr>
            <a:spLocks noGrp="1"/>
          </p:cNvSpPr>
          <p:nvPr>
            <p:ph type="ftr" sz="quarter" idx="11"/>
          </p:nvPr>
        </p:nvSpPr>
        <p:spPr/>
        <p:txBody>
          <a:bodyPr/>
          <a:lstStyle/>
          <a:p>
            <a:r>
              <a:rPr lang="en-US" dirty="0"/>
              <a:t>www.zuov.gov.rs</a:t>
            </a:r>
          </a:p>
        </p:txBody>
      </p:sp>
      <p:sp>
        <p:nvSpPr>
          <p:cNvPr id="6" name="Slide Number Placeholder 5"/>
          <p:cNvSpPr>
            <a:spLocks noGrp="1"/>
          </p:cNvSpPr>
          <p:nvPr>
            <p:ph type="sldNum" sz="quarter" idx="12"/>
          </p:nvPr>
        </p:nvSpPr>
        <p:spPr/>
        <p:txBody>
          <a:bodyPr/>
          <a:lstStyle/>
          <a:p>
            <a:fld id="{4CCCC2D1-64FF-4731-95A9-C39B232F7431}" type="slidenum">
              <a:rPr lang="en-US" smtClean="0"/>
              <a:pPr/>
              <a:t>‹#›</a:t>
            </a:fld>
            <a:endParaRPr lang="en-US"/>
          </a:p>
        </p:txBody>
      </p:sp>
    </p:spTree>
    <p:extLst>
      <p:ext uri="{BB962C8B-B14F-4D97-AF65-F5344CB8AC3E}">
        <p14:creationId xmlns="" xmlns:p14="http://schemas.microsoft.com/office/powerpoint/2010/main" val="1385369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0C766107-25EF-BCF6-2493-041C6C8C37AD}"/>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9F21AE2F-E0B1-38E3-2B50-C56CF262D52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7417031-CA0E-05EE-7B18-929B6D500898}"/>
              </a:ext>
            </a:extLst>
          </p:cNvPr>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8660B3B2-6839-4EB6-9250-7097D80C72A3}" type="datetimeFigureOut">
              <a:rPr lang="en-US" smtClean="0"/>
              <a:pPr/>
              <a:t>9/15/2023</a:t>
            </a:fld>
            <a:endParaRPr lang="en-US"/>
          </a:p>
        </p:txBody>
      </p:sp>
      <p:sp>
        <p:nvSpPr>
          <p:cNvPr id="5" name="Footer Placeholder 4">
            <a:extLst>
              <a:ext uri="{FF2B5EF4-FFF2-40B4-BE49-F238E27FC236}">
                <a16:creationId xmlns="" xmlns:a16="http://schemas.microsoft.com/office/drawing/2014/main" id="{7A063C17-AC1F-D04F-976B-0AFDF6DED7BE}"/>
              </a:ext>
            </a:extLst>
          </p:cNvPr>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D74C9114-D410-BBCE-180F-C5D4222DF4B6}"/>
              </a:ext>
            </a:extLst>
          </p:cNvPr>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D0557A6-39A0-4891-A823-ED65BB0EF76E}" type="slidenum">
              <a:rPr lang="en-US" smtClean="0"/>
              <a:pPr/>
              <a:t>‹#›</a:t>
            </a:fld>
            <a:endParaRPr lang="en-US"/>
          </a:p>
        </p:txBody>
      </p:sp>
    </p:spTree>
    <p:extLst>
      <p:ext uri="{BB962C8B-B14F-4D97-AF65-F5344CB8AC3E}">
        <p14:creationId xmlns="" xmlns:p14="http://schemas.microsoft.com/office/powerpoint/2010/main" val="38349592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accent1">
                <a:lumMod val="5000"/>
                <a:lumOff val="95000"/>
              </a:schemeClr>
            </a:gs>
            <a:gs pos="74000">
              <a:schemeClr val="bg1"/>
            </a:gs>
            <a:gs pos="10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457200" y="762000"/>
            <a:ext cx="8229600" cy="1066800"/>
          </a:xfrm>
          <a:prstGeom prst="rect">
            <a:avLst/>
          </a:prstGeom>
        </p:spPr>
        <p:txBody>
          <a:bodyPr vert="horz" anchor="ctr">
            <a:normAutofit/>
            <a:scene3d>
              <a:camera prst="orthographicFront"/>
              <a:lightRig rig="soft" dir="t"/>
            </a:scene3d>
            <a:sp3d prstMaterial="softEdge">
              <a:bevelT w="25400" h="25400"/>
            </a:sp3d>
          </a:bodyPr>
          <a:lstStyle/>
          <a:p>
            <a:r>
              <a:rPr kumimoji="0" lang="en-US" dirty="0"/>
              <a:t>Click to edit Master title style</a:t>
            </a:r>
          </a:p>
        </p:txBody>
      </p:sp>
      <p:sp>
        <p:nvSpPr>
          <p:cNvPr id="30" name="Text Placeholder 29"/>
          <p:cNvSpPr>
            <a:spLocks noGrp="1"/>
          </p:cNvSpPr>
          <p:nvPr>
            <p:ph type="body" idx="1"/>
          </p:nvPr>
        </p:nvSpPr>
        <p:spPr>
          <a:xfrm>
            <a:off x="457200" y="1905000"/>
            <a:ext cx="8229600" cy="4102291"/>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04589D3-3F37-498F-834B-36EB6675B6D3}" type="datetime1">
              <a:rPr lang="en-US" smtClean="0"/>
              <a:pPr/>
              <a:t>9/15/2023</a:t>
            </a:fld>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CCCC2D1-64FF-4731-95A9-C39B232F7431}" type="slidenum">
              <a:rPr lang="en-US" smtClean="0"/>
              <a:pPr/>
              <a:t>‹#›</a:t>
            </a:fld>
            <a:endParaRPr lang="en-US"/>
          </a:p>
        </p:txBody>
      </p:sp>
      <p:sp>
        <p:nvSpPr>
          <p:cNvPr id="22" name="Footer Placeholder 21"/>
          <p:cNvSpPr>
            <a:spLocks noGrp="1"/>
          </p:cNvSpPr>
          <p:nvPr>
            <p:ph type="ftr" sz="quarter" idx="3"/>
          </p:nvPr>
        </p:nvSpPr>
        <p:spPr>
          <a:xfrm>
            <a:off x="152400" y="6400800"/>
            <a:ext cx="1524000" cy="365125"/>
          </a:xfrm>
          <a:prstGeom prst="rect">
            <a:avLst/>
          </a:prstGeom>
        </p:spPr>
        <p:txBody>
          <a:bodyPr vert="horz" anchor="b"/>
          <a:lstStyle>
            <a:lvl1pPr algn="l" eaLnBrk="1" latinLnBrk="0" hangingPunct="1">
              <a:defRPr kumimoji="0" sz="1200" i="0">
                <a:solidFill>
                  <a:schemeClr val="accent1">
                    <a:lumMod val="75000"/>
                  </a:schemeClr>
                </a:solidFill>
                <a:effectLst/>
              </a:defRPr>
            </a:lvl1pPr>
            <a:extLst/>
          </a:lstStyle>
          <a:p>
            <a:r>
              <a:rPr lang="en-US" dirty="0"/>
              <a:t>www.zuov.gov.rs</a:t>
            </a:r>
          </a:p>
        </p:txBody>
      </p:sp>
      <p:sp>
        <p:nvSpPr>
          <p:cNvPr id="2" name="Rectangle 1"/>
          <p:cNvSpPr/>
          <p:nvPr/>
        </p:nvSpPr>
        <p:spPr>
          <a:xfrm>
            <a:off x="0" y="0"/>
            <a:ext cx="9144000" cy="685800"/>
          </a:xfrm>
          <a:prstGeom prst="rect">
            <a:avLst/>
          </a:prstGeom>
          <a:gradFill>
            <a:gsLst>
              <a:gs pos="0">
                <a:schemeClr val="accent1">
                  <a:tint val="66000"/>
                  <a:satMod val="160000"/>
                  <a:lumMod val="100000"/>
                </a:schemeClr>
              </a:gs>
              <a:gs pos="6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000" dirty="0">
                <a:solidFill>
                  <a:schemeClr val="bg1">
                    <a:lumMod val="95000"/>
                  </a:schemeClr>
                </a:solidFill>
                <a:effectLst>
                  <a:outerShdw blurRad="38100" dist="38100" dir="2700000" algn="tl">
                    <a:srgbClr val="000000">
                      <a:alpha val="43137"/>
                    </a:srgbClr>
                  </a:outerShdw>
                </a:effectLst>
                <a:latin typeface="Arial Narrow" pitchFamily="34" charset="0"/>
              </a:rPr>
              <a:t>Завод</a:t>
            </a:r>
            <a:r>
              <a:rPr lang="x-none" sz="2000" baseline="0" dirty="0">
                <a:solidFill>
                  <a:schemeClr val="bg1">
                    <a:lumMod val="95000"/>
                  </a:schemeClr>
                </a:solidFill>
                <a:effectLst>
                  <a:outerShdw blurRad="38100" dist="38100" dir="2700000" algn="tl">
                    <a:srgbClr val="000000">
                      <a:alpha val="43137"/>
                    </a:srgbClr>
                  </a:outerShdw>
                </a:effectLst>
                <a:latin typeface="Arial Narrow" pitchFamily="34" charset="0"/>
              </a:rPr>
              <a:t> за унапређивање образовања и васпитања</a:t>
            </a:r>
            <a:endParaRPr lang="en-US" sz="2000" dirty="0">
              <a:solidFill>
                <a:schemeClr val="bg1">
                  <a:lumMod val="95000"/>
                </a:schemeClr>
              </a:solidFill>
              <a:effectLst>
                <a:outerShdw blurRad="38100" dist="38100" dir="2700000" algn="tl">
                  <a:srgbClr val="000000">
                    <a:alpha val="43137"/>
                  </a:srgbClr>
                </a:outerShdw>
              </a:effectLst>
              <a:latin typeface="Arial Narrow" pitchFamily="34" charset="0"/>
            </a:endParaRPr>
          </a:p>
        </p:txBody>
      </p:sp>
      <p:pic>
        <p:nvPicPr>
          <p:cNvPr id="1026" name="Picture 2" descr="D:\--private--\zavod-novi-logo-mali.png"/>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228600" y="66675"/>
            <a:ext cx="552450" cy="5524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7158894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violeta.vlajkovicbojic@zuov.gov.rs"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9.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7ADD6C35-4B10-4BFC-BAD6-56B49A790F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43002" y="1500190"/>
            <a:ext cx="6857828" cy="3857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6" name="Title 5"/>
          <p:cNvSpPr>
            <a:spLocks noGrp="1"/>
          </p:cNvSpPr>
          <p:nvPr>
            <p:ph type="ctrTitle"/>
          </p:nvPr>
        </p:nvSpPr>
        <p:spPr>
          <a:xfrm>
            <a:off x="533400" y="2375399"/>
            <a:ext cx="8077200" cy="2367311"/>
          </a:xfrm>
        </p:spPr>
        <p:txBody>
          <a:bodyPr anchor="t">
            <a:normAutofit fontScale="90000"/>
          </a:bodyPr>
          <a:lstStyle/>
          <a:p>
            <a:r>
              <a:rPr lang="ru-RU" sz="563" i="1" dirty="0">
                <a:solidFill>
                  <a:schemeClr val="tx2"/>
                </a:solidFill>
                <a:latin typeface="Times New Roman" panose="02020603050405020304" pitchFamily="18" charset="0"/>
                <a:cs typeface="Times New Roman" panose="02020603050405020304" pitchFamily="18" charset="0"/>
              </a:rPr>
              <a:t/>
            </a:r>
            <a:br>
              <a:rPr lang="ru-RU" sz="563" i="1" dirty="0">
                <a:solidFill>
                  <a:schemeClr val="tx2"/>
                </a:solidFill>
                <a:latin typeface="Times New Roman" panose="02020603050405020304" pitchFamily="18" charset="0"/>
                <a:cs typeface="Times New Roman" panose="02020603050405020304" pitchFamily="18" charset="0"/>
              </a:rPr>
            </a:br>
            <a:r>
              <a:rPr lang="ru-RU" sz="563" i="1" dirty="0">
                <a:solidFill>
                  <a:schemeClr val="tx2"/>
                </a:solidFill>
                <a:latin typeface="Times New Roman" panose="02020603050405020304" pitchFamily="18" charset="0"/>
                <a:cs typeface="Times New Roman" panose="02020603050405020304" pitchFamily="18" charset="0"/>
              </a:rPr>
              <a:t/>
            </a:r>
            <a:br>
              <a:rPr lang="ru-RU" sz="563" i="1" dirty="0">
                <a:solidFill>
                  <a:schemeClr val="tx2"/>
                </a:solidFill>
                <a:latin typeface="Times New Roman" panose="02020603050405020304" pitchFamily="18" charset="0"/>
                <a:cs typeface="Times New Roman" panose="02020603050405020304" pitchFamily="18" charset="0"/>
              </a:rPr>
            </a:br>
            <a:r>
              <a:rPr lang="ru-RU" sz="563" i="1" dirty="0">
                <a:solidFill>
                  <a:schemeClr val="tx2"/>
                </a:solidFill>
                <a:latin typeface="Times New Roman" panose="02020603050405020304" pitchFamily="18" charset="0"/>
                <a:cs typeface="Times New Roman" panose="02020603050405020304" pitchFamily="18" charset="0"/>
              </a:rPr>
              <a:t/>
            </a:r>
            <a:br>
              <a:rPr lang="ru-RU" sz="563" i="1" dirty="0">
                <a:solidFill>
                  <a:schemeClr val="tx2"/>
                </a:solidFill>
                <a:latin typeface="Times New Roman" panose="02020603050405020304" pitchFamily="18" charset="0"/>
                <a:cs typeface="Times New Roman" panose="02020603050405020304" pitchFamily="18" charset="0"/>
              </a:rPr>
            </a:br>
            <a:r>
              <a:rPr lang="ru-RU" sz="563" i="1" dirty="0">
                <a:solidFill>
                  <a:schemeClr val="tx2"/>
                </a:solidFill>
                <a:latin typeface="Times New Roman" panose="02020603050405020304" pitchFamily="18" charset="0"/>
                <a:cs typeface="Times New Roman" panose="02020603050405020304" pitchFamily="18" charset="0"/>
              </a:rPr>
              <a:t/>
            </a:r>
            <a:br>
              <a:rPr lang="ru-RU" sz="563" i="1" dirty="0">
                <a:solidFill>
                  <a:schemeClr val="tx2"/>
                </a:solidFill>
                <a:latin typeface="Times New Roman" panose="02020603050405020304" pitchFamily="18" charset="0"/>
                <a:cs typeface="Times New Roman" panose="02020603050405020304" pitchFamily="18" charset="0"/>
              </a:rPr>
            </a:br>
            <a:r>
              <a:rPr lang="sr-Cyrl-RS" sz="563" i="1" dirty="0">
                <a:solidFill>
                  <a:schemeClr val="tx2"/>
                </a:solidFill>
                <a:latin typeface="Times New Roman" panose="02020603050405020304" pitchFamily="18" charset="0"/>
                <a:cs typeface="Times New Roman" panose="02020603050405020304" pitchFamily="18" charset="0"/>
              </a:rPr>
              <a:t/>
            </a:r>
            <a:br>
              <a:rPr lang="sr-Cyrl-RS" sz="563" i="1" dirty="0">
                <a:solidFill>
                  <a:schemeClr val="tx2"/>
                </a:solidFill>
                <a:latin typeface="Times New Roman" panose="02020603050405020304" pitchFamily="18" charset="0"/>
                <a:cs typeface="Times New Roman" panose="02020603050405020304" pitchFamily="18" charset="0"/>
              </a:rPr>
            </a:br>
            <a:r>
              <a:rPr lang="sr-Cyrl-RS" sz="563" i="1" dirty="0">
                <a:solidFill>
                  <a:schemeClr val="tx2"/>
                </a:solidFill>
                <a:latin typeface="Times New Roman" panose="02020603050405020304" pitchFamily="18" charset="0"/>
                <a:cs typeface="Times New Roman" panose="02020603050405020304" pitchFamily="18" charset="0"/>
              </a:rPr>
              <a:t> </a:t>
            </a:r>
            <a:r>
              <a:rPr lang="sr-Latn-BA" sz="563" i="1" dirty="0">
                <a:solidFill>
                  <a:schemeClr val="tx2"/>
                </a:solidFill>
                <a:latin typeface="Times New Roman" panose="02020603050405020304" pitchFamily="18" charset="0"/>
                <a:cs typeface="Times New Roman" panose="02020603050405020304" pitchFamily="18" charset="0"/>
              </a:rPr>
              <a:t/>
            </a:r>
            <a:br>
              <a:rPr lang="sr-Latn-BA" sz="563" i="1" dirty="0">
                <a:solidFill>
                  <a:schemeClr val="tx2"/>
                </a:solidFill>
                <a:latin typeface="Times New Roman" panose="02020603050405020304" pitchFamily="18" charset="0"/>
                <a:cs typeface="Times New Roman" panose="02020603050405020304" pitchFamily="18" charset="0"/>
              </a:rPr>
            </a:br>
            <a:r>
              <a:rPr lang="sr-Cyrl-RS" sz="3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УЛОГА КОМУНИКАЦИЈЕ И САРАДЊЕ У ОБРАЗОВНО ВАСПИТНОМ РАДУ У ИНОСТРАНСТВУ</a:t>
            </a: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sr-Latn-BA" sz="563" i="1" dirty="0">
                <a:solidFill>
                  <a:schemeClr val="tx2"/>
                </a:solidFill>
                <a:latin typeface="Times New Roman" panose="02020603050405020304" pitchFamily="18" charset="0"/>
                <a:cs typeface="Times New Roman" panose="02020603050405020304" pitchFamily="18" charset="0"/>
              </a:rPr>
              <a:t/>
            </a:r>
            <a:br>
              <a:rPr lang="sr-Latn-BA" sz="563" i="1" dirty="0">
                <a:solidFill>
                  <a:schemeClr val="tx2"/>
                </a:solidFill>
                <a:latin typeface="Times New Roman" panose="02020603050405020304" pitchFamily="18" charset="0"/>
                <a:cs typeface="Times New Roman" panose="02020603050405020304" pitchFamily="18" charset="0"/>
              </a:rPr>
            </a:br>
            <a:r>
              <a:rPr lang="ru-RU" sz="1575" b="1" dirty="0">
                <a:solidFill>
                  <a:schemeClr val="tx2"/>
                </a:solidFill>
                <a:latin typeface="Times New Roman" panose="02020603050405020304" pitchFamily="18" charset="0"/>
                <a:cs typeface="Times New Roman" panose="02020603050405020304" pitchFamily="18" charset="0"/>
              </a:rPr>
              <a:t/>
            </a:r>
            <a:br>
              <a:rPr lang="ru-RU" sz="1575" b="1" dirty="0">
                <a:solidFill>
                  <a:schemeClr val="tx2"/>
                </a:solidFill>
                <a:latin typeface="Times New Roman" panose="02020603050405020304" pitchFamily="18" charset="0"/>
                <a:cs typeface="Times New Roman" panose="02020603050405020304" pitchFamily="18" charset="0"/>
              </a:rPr>
            </a:br>
            <a:endParaRPr lang="en-US" sz="1575" b="1" dirty="0">
              <a:solidFill>
                <a:schemeClr val="tx2"/>
              </a:solidFill>
              <a:latin typeface="Times New Roman" panose="02020603050405020304" pitchFamily="18" charset="0"/>
              <a:cs typeface="Times New Roman" panose="02020603050405020304" pitchFamily="18" charset="0"/>
            </a:endParaRPr>
          </a:p>
        </p:txBody>
      </p:sp>
      <p:grpSp>
        <p:nvGrpSpPr>
          <p:cNvPr id="13" name="Group 12">
            <a:extLst>
              <a:ext uri="{FF2B5EF4-FFF2-40B4-BE49-F238E27FC236}">
                <a16:creationId xmlns="" xmlns:a16="http://schemas.microsoft.com/office/drawing/2014/main" id="{32AFDD1C-2418-460A-B0D3-EEF55EC823F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5005667" y="2788457"/>
            <a:ext cx="2995165" cy="2564558"/>
            <a:chOff x="6852124" y="2290257"/>
            <a:chExt cx="5330118" cy="4559213"/>
          </a:xfrm>
        </p:grpSpPr>
        <p:sp>
          <p:nvSpPr>
            <p:cNvPr id="14" name="Freeform: Shape 13">
              <a:extLst>
                <a:ext uri="{FF2B5EF4-FFF2-40B4-BE49-F238E27FC236}">
                  <a16:creationId xmlns="" xmlns:a16="http://schemas.microsoft.com/office/drawing/2014/main" id="{AF1D9B44-43EB-4833-B924-356EBE6D25B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852124" y="2290257"/>
              <a:ext cx="5330118" cy="4559213"/>
            </a:xfrm>
            <a:custGeom>
              <a:avLst/>
              <a:gdLst>
                <a:gd name="connsiteX0" fmla="*/ 3444904 w 5330118"/>
                <a:gd name="connsiteY0" fmla="*/ 220 h 4559213"/>
                <a:gd name="connsiteX1" fmla="*/ 3769380 w 5330118"/>
                <a:gd name="connsiteY1" fmla="*/ 20786 h 4559213"/>
                <a:gd name="connsiteX2" fmla="*/ 4399652 w 5330118"/>
                <a:gd name="connsiteY2" fmla="*/ 157746 h 4559213"/>
                <a:gd name="connsiteX3" fmla="*/ 4978946 w 5330118"/>
                <a:gd name="connsiteY3" fmla="*/ 421156 h 4559213"/>
                <a:gd name="connsiteX4" fmla="*/ 5239909 w 5330118"/>
                <a:gd name="connsiteY4" fmla="*/ 596177 h 4559213"/>
                <a:gd name="connsiteX5" fmla="*/ 5330118 w 5330118"/>
                <a:gd name="connsiteY5" fmla="*/ 672101 h 4559213"/>
                <a:gd name="connsiteX6" fmla="*/ 5330118 w 5330118"/>
                <a:gd name="connsiteY6" fmla="*/ 817108 h 4559213"/>
                <a:gd name="connsiteX7" fmla="*/ 5165156 w 5330118"/>
                <a:gd name="connsiteY7" fmla="*/ 689392 h 4559213"/>
                <a:gd name="connsiteX8" fmla="*/ 4907074 w 5330118"/>
                <a:gd name="connsiteY8" fmla="*/ 537310 h 4559213"/>
                <a:gd name="connsiteX9" fmla="*/ 4344130 w 5330118"/>
                <a:gd name="connsiteY9" fmla="*/ 331280 h 4559213"/>
                <a:gd name="connsiteX10" fmla="*/ 3749396 w 5330118"/>
                <a:gd name="connsiteY10" fmla="*/ 251913 h 4559213"/>
                <a:gd name="connsiteX11" fmla="*/ 3153752 w 5330118"/>
                <a:gd name="connsiteY11" fmla="*/ 282158 h 4559213"/>
                <a:gd name="connsiteX12" fmla="*/ 2861381 w 5330118"/>
                <a:gd name="connsiteY12" fmla="*/ 336106 h 4559213"/>
                <a:gd name="connsiteX13" fmla="*/ 2574686 w 5330118"/>
                <a:gd name="connsiteY13" fmla="*/ 413220 h 4559213"/>
                <a:gd name="connsiteX14" fmla="*/ 2294918 w 5330118"/>
                <a:gd name="connsiteY14" fmla="*/ 511569 h 4559213"/>
                <a:gd name="connsiteX15" fmla="*/ 2023438 w 5330118"/>
                <a:gd name="connsiteY15" fmla="*/ 630404 h 4559213"/>
                <a:gd name="connsiteX16" fmla="*/ 1508751 w 5330118"/>
                <a:gd name="connsiteY16" fmla="*/ 922342 h 4559213"/>
                <a:gd name="connsiteX17" fmla="*/ 1387034 w 5330118"/>
                <a:gd name="connsiteY17" fmla="*/ 1006427 h 4559213"/>
                <a:gd name="connsiteX18" fmla="*/ 1327197 w 5330118"/>
                <a:gd name="connsiteY18" fmla="*/ 1049865 h 4559213"/>
                <a:gd name="connsiteX19" fmla="*/ 1268155 w 5330118"/>
                <a:gd name="connsiteY19" fmla="*/ 1094374 h 4559213"/>
                <a:gd name="connsiteX20" fmla="*/ 1040389 w 5330118"/>
                <a:gd name="connsiteY20" fmla="*/ 1283245 h 4559213"/>
                <a:gd name="connsiteX21" fmla="*/ 633794 w 5330118"/>
                <a:gd name="connsiteY21" fmla="*/ 1711714 h 4559213"/>
                <a:gd name="connsiteX22" fmla="*/ 460415 w 5330118"/>
                <a:gd name="connsiteY22" fmla="*/ 1950670 h 4559213"/>
                <a:gd name="connsiteX23" fmla="*/ 312810 w 5330118"/>
                <a:gd name="connsiteY23" fmla="*/ 2205715 h 4559213"/>
                <a:gd name="connsiteX24" fmla="*/ 280110 w 5330118"/>
                <a:gd name="connsiteY24" fmla="*/ 2271675 h 4559213"/>
                <a:gd name="connsiteX25" fmla="*/ 264214 w 5330118"/>
                <a:gd name="connsiteY25" fmla="*/ 2304923 h 4559213"/>
                <a:gd name="connsiteX26" fmla="*/ 249113 w 5330118"/>
                <a:gd name="connsiteY26" fmla="*/ 2338492 h 4559213"/>
                <a:gd name="connsiteX27" fmla="*/ 220272 w 5330118"/>
                <a:gd name="connsiteY27" fmla="*/ 2406168 h 4559213"/>
                <a:gd name="connsiteX28" fmla="*/ 193250 w 5330118"/>
                <a:gd name="connsiteY28" fmla="*/ 2474595 h 4559213"/>
                <a:gd name="connsiteX29" fmla="*/ 105368 w 5330118"/>
                <a:gd name="connsiteY29" fmla="*/ 2754843 h 4559213"/>
                <a:gd name="connsiteX30" fmla="*/ 34063 w 5330118"/>
                <a:gd name="connsiteY30" fmla="*/ 3335503 h 4559213"/>
                <a:gd name="connsiteX31" fmla="*/ 64038 w 5330118"/>
                <a:gd name="connsiteY31" fmla="*/ 3625404 h 4559213"/>
                <a:gd name="connsiteX32" fmla="*/ 155554 w 5330118"/>
                <a:gd name="connsiteY32" fmla="*/ 3902649 h 4559213"/>
                <a:gd name="connsiteX33" fmla="*/ 187118 w 5330118"/>
                <a:gd name="connsiteY33" fmla="*/ 3968931 h 4559213"/>
                <a:gd name="connsiteX34" fmla="*/ 222202 w 5330118"/>
                <a:gd name="connsiteY34" fmla="*/ 4033711 h 4559213"/>
                <a:gd name="connsiteX35" fmla="*/ 299980 w 5330118"/>
                <a:gd name="connsiteY35" fmla="*/ 4159303 h 4559213"/>
                <a:gd name="connsiteX36" fmla="*/ 385818 w 5330118"/>
                <a:gd name="connsiteY36" fmla="*/ 4280604 h 4559213"/>
                <a:gd name="connsiteX37" fmla="*/ 477786 w 5330118"/>
                <a:gd name="connsiteY37" fmla="*/ 4398474 h 4559213"/>
                <a:gd name="connsiteX38" fmla="*/ 609756 w 5330118"/>
                <a:gd name="connsiteY38" fmla="*/ 4559213 h 4559213"/>
                <a:gd name="connsiteX39" fmla="*/ 480825 w 5330118"/>
                <a:gd name="connsiteY39" fmla="*/ 4559213 h 4559213"/>
                <a:gd name="connsiteX40" fmla="*/ 404211 w 5330118"/>
                <a:gd name="connsiteY40" fmla="*/ 4446629 h 4559213"/>
                <a:gd name="connsiteX41" fmla="*/ 321439 w 5330118"/>
                <a:gd name="connsiteY41" fmla="*/ 4320180 h 4559213"/>
                <a:gd name="connsiteX42" fmla="*/ 242640 w 5330118"/>
                <a:gd name="connsiteY42" fmla="*/ 4190941 h 4559213"/>
                <a:gd name="connsiteX43" fmla="*/ 109909 w 5330118"/>
                <a:gd name="connsiteY43" fmla="*/ 3919809 h 4559213"/>
                <a:gd name="connsiteX44" fmla="*/ 26229 w 5330118"/>
                <a:gd name="connsiteY44" fmla="*/ 3632054 h 4559213"/>
                <a:gd name="connsiteX45" fmla="*/ 0 w 5330118"/>
                <a:gd name="connsiteY45" fmla="*/ 3335503 h 4559213"/>
                <a:gd name="connsiteX46" fmla="*/ 234352 w 5330118"/>
                <a:gd name="connsiteY46" fmla="*/ 2173647 h 4559213"/>
                <a:gd name="connsiteX47" fmla="*/ 360384 w 5330118"/>
                <a:gd name="connsiteY47" fmla="*/ 1898869 h 4559213"/>
                <a:gd name="connsiteX48" fmla="*/ 511282 w 5330118"/>
                <a:gd name="connsiteY48" fmla="*/ 1634172 h 4559213"/>
                <a:gd name="connsiteX49" fmla="*/ 884381 w 5330118"/>
                <a:gd name="connsiteY49" fmla="*/ 1143281 h 4559213"/>
                <a:gd name="connsiteX50" fmla="*/ 1104768 w 5330118"/>
                <a:gd name="connsiteY50" fmla="*/ 921806 h 4559213"/>
                <a:gd name="connsiteX51" fmla="*/ 1163128 w 5330118"/>
                <a:gd name="connsiteY51" fmla="*/ 869254 h 4559213"/>
                <a:gd name="connsiteX52" fmla="*/ 1222624 w 5330118"/>
                <a:gd name="connsiteY52" fmla="*/ 817773 h 4559213"/>
                <a:gd name="connsiteX53" fmla="*/ 1345591 w 5330118"/>
                <a:gd name="connsiteY53" fmla="*/ 718886 h 4559213"/>
                <a:gd name="connsiteX54" fmla="*/ 1883100 w 5330118"/>
                <a:gd name="connsiteY54" fmla="*/ 378362 h 4559213"/>
                <a:gd name="connsiteX55" fmla="*/ 3118895 w 5330118"/>
                <a:gd name="connsiteY55" fmla="*/ 13600 h 4559213"/>
                <a:gd name="connsiteX56" fmla="*/ 3444904 w 5330118"/>
                <a:gd name="connsiteY56" fmla="*/ 220 h 455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330118" h="4559213">
                  <a:moveTo>
                    <a:pt x="3444904" y="220"/>
                  </a:moveTo>
                  <a:cubicBezTo>
                    <a:pt x="3553706" y="1507"/>
                    <a:pt x="3662253" y="8452"/>
                    <a:pt x="3769380" y="20786"/>
                  </a:cubicBezTo>
                  <a:cubicBezTo>
                    <a:pt x="3983974" y="45668"/>
                    <a:pt x="4196072" y="90499"/>
                    <a:pt x="4399652" y="157746"/>
                  </a:cubicBezTo>
                  <a:cubicBezTo>
                    <a:pt x="4603235" y="224778"/>
                    <a:pt x="4797732" y="313798"/>
                    <a:pt x="4978946" y="421156"/>
                  </a:cubicBezTo>
                  <a:cubicBezTo>
                    <a:pt x="5069496" y="474943"/>
                    <a:pt x="5156611" y="533449"/>
                    <a:pt x="5239909" y="596177"/>
                  </a:cubicBezTo>
                  <a:lnTo>
                    <a:pt x="5330118" y="672101"/>
                  </a:lnTo>
                  <a:lnTo>
                    <a:pt x="5330118" y="817108"/>
                  </a:lnTo>
                  <a:lnTo>
                    <a:pt x="5165156" y="689392"/>
                  </a:lnTo>
                  <a:cubicBezTo>
                    <a:pt x="5082384" y="633729"/>
                    <a:pt x="4996431" y="582355"/>
                    <a:pt x="4907074" y="537310"/>
                  </a:cubicBezTo>
                  <a:cubicBezTo>
                    <a:pt x="4728926" y="446145"/>
                    <a:pt x="4538970" y="377933"/>
                    <a:pt x="4344130" y="331280"/>
                  </a:cubicBezTo>
                  <a:cubicBezTo>
                    <a:pt x="4149292" y="284518"/>
                    <a:pt x="3949571" y="258885"/>
                    <a:pt x="3749396" y="251913"/>
                  </a:cubicBezTo>
                  <a:cubicBezTo>
                    <a:pt x="3548993" y="243976"/>
                    <a:pt x="3350636" y="254701"/>
                    <a:pt x="3153752" y="282158"/>
                  </a:cubicBezTo>
                  <a:cubicBezTo>
                    <a:pt x="3055539" y="296422"/>
                    <a:pt x="2957892" y="314119"/>
                    <a:pt x="2861381" y="336106"/>
                  </a:cubicBezTo>
                  <a:cubicBezTo>
                    <a:pt x="2764870" y="358414"/>
                    <a:pt x="2669154" y="383833"/>
                    <a:pt x="2574686" y="413220"/>
                  </a:cubicBezTo>
                  <a:cubicBezTo>
                    <a:pt x="2480219" y="442499"/>
                    <a:pt x="2386888" y="475318"/>
                    <a:pt x="2294918" y="511569"/>
                  </a:cubicBezTo>
                  <a:cubicBezTo>
                    <a:pt x="2203063" y="547928"/>
                    <a:pt x="2112455" y="587610"/>
                    <a:pt x="2023438" y="630404"/>
                  </a:cubicBezTo>
                  <a:cubicBezTo>
                    <a:pt x="1845404" y="715883"/>
                    <a:pt x="1673274" y="813375"/>
                    <a:pt x="1508751" y="922342"/>
                  </a:cubicBezTo>
                  <a:cubicBezTo>
                    <a:pt x="1467763" y="949692"/>
                    <a:pt x="1426887" y="977470"/>
                    <a:pt x="1387034" y="1006427"/>
                  </a:cubicBezTo>
                  <a:cubicBezTo>
                    <a:pt x="1366824" y="1020585"/>
                    <a:pt x="1347067" y="1035279"/>
                    <a:pt x="1327197" y="1049865"/>
                  </a:cubicBezTo>
                  <a:cubicBezTo>
                    <a:pt x="1307213" y="1064343"/>
                    <a:pt x="1287571" y="1079252"/>
                    <a:pt x="1268155" y="1094374"/>
                  </a:cubicBezTo>
                  <a:cubicBezTo>
                    <a:pt x="1190152" y="1154757"/>
                    <a:pt x="1113851" y="1217392"/>
                    <a:pt x="1040389" y="1283245"/>
                  </a:cubicBezTo>
                  <a:cubicBezTo>
                    <a:pt x="893125" y="1414521"/>
                    <a:pt x="756533" y="1557701"/>
                    <a:pt x="633794" y="1711714"/>
                  </a:cubicBezTo>
                  <a:cubicBezTo>
                    <a:pt x="572480" y="1788721"/>
                    <a:pt x="514461" y="1868409"/>
                    <a:pt x="460415" y="1950670"/>
                  </a:cubicBezTo>
                  <a:cubicBezTo>
                    <a:pt x="407277" y="2033362"/>
                    <a:pt x="357091" y="2118091"/>
                    <a:pt x="312810" y="2205715"/>
                  </a:cubicBezTo>
                  <a:cubicBezTo>
                    <a:pt x="301342" y="2227488"/>
                    <a:pt x="290669" y="2249581"/>
                    <a:pt x="280110" y="2271675"/>
                  </a:cubicBezTo>
                  <a:lnTo>
                    <a:pt x="264214" y="2304923"/>
                  </a:lnTo>
                  <a:lnTo>
                    <a:pt x="249113" y="2338492"/>
                  </a:lnTo>
                  <a:cubicBezTo>
                    <a:pt x="239234" y="2360908"/>
                    <a:pt x="229243" y="2383324"/>
                    <a:pt x="220272" y="2406168"/>
                  </a:cubicBezTo>
                  <a:cubicBezTo>
                    <a:pt x="211302" y="2429012"/>
                    <a:pt x="201425" y="2451536"/>
                    <a:pt x="193250" y="2474595"/>
                  </a:cubicBezTo>
                  <a:cubicBezTo>
                    <a:pt x="158279" y="2566187"/>
                    <a:pt x="128643" y="2659711"/>
                    <a:pt x="105368" y="2754843"/>
                  </a:cubicBezTo>
                  <a:cubicBezTo>
                    <a:pt x="58134" y="2944678"/>
                    <a:pt x="33950" y="3140091"/>
                    <a:pt x="34063" y="3335503"/>
                  </a:cubicBezTo>
                  <a:cubicBezTo>
                    <a:pt x="34630" y="3432888"/>
                    <a:pt x="44282" y="3530058"/>
                    <a:pt x="64038" y="3625404"/>
                  </a:cubicBezTo>
                  <a:cubicBezTo>
                    <a:pt x="84817" y="3720536"/>
                    <a:pt x="114905" y="3813631"/>
                    <a:pt x="155554" y="3902649"/>
                  </a:cubicBezTo>
                  <a:cubicBezTo>
                    <a:pt x="165205" y="3925066"/>
                    <a:pt x="176446" y="3946945"/>
                    <a:pt x="187118" y="3968931"/>
                  </a:cubicBezTo>
                  <a:cubicBezTo>
                    <a:pt x="198700" y="3990597"/>
                    <a:pt x="209713" y="4012475"/>
                    <a:pt x="222202" y="4033711"/>
                  </a:cubicBezTo>
                  <a:cubicBezTo>
                    <a:pt x="246047" y="4076612"/>
                    <a:pt x="272615" y="4118225"/>
                    <a:pt x="299980" y="4159303"/>
                  </a:cubicBezTo>
                  <a:cubicBezTo>
                    <a:pt x="327230" y="4200488"/>
                    <a:pt x="356410" y="4240599"/>
                    <a:pt x="385818" y="4280604"/>
                  </a:cubicBezTo>
                  <a:cubicBezTo>
                    <a:pt x="415679" y="4320287"/>
                    <a:pt x="446676" y="4359434"/>
                    <a:pt x="477786" y="4398474"/>
                  </a:cubicBezTo>
                  <a:lnTo>
                    <a:pt x="609756" y="4559213"/>
                  </a:lnTo>
                  <a:lnTo>
                    <a:pt x="480825" y="4559213"/>
                  </a:lnTo>
                  <a:lnTo>
                    <a:pt x="404211" y="4446629"/>
                  </a:lnTo>
                  <a:cubicBezTo>
                    <a:pt x="376166" y="4404802"/>
                    <a:pt x="348461" y="4362759"/>
                    <a:pt x="321439" y="4320180"/>
                  </a:cubicBezTo>
                  <a:cubicBezTo>
                    <a:pt x="294415" y="4277601"/>
                    <a:pt x="267619" y="4234915"/>
                    <a:pt x="242640" y="4190941"/>
                  </a:cubicBezTo>
                  <a:cubicBezTo>
                    <a:pt x="192568" y="4103424"/>
                    <a:pt x="146584" y="4013334"/>
                    <a:pt x="109909" y="3919809"/>
                  </a:cubicBezTo>
                  <a:cubicBezTo>
                    <a:pt x="72554" y="3826608"/>
                    <a:pt x="44850" y="3729975"/>
                    <a:pt x="26229" y="3632054"/>
                  </a:cubicBezTo>
                  <a:cubicBezTo>
                    <a:pt x="8403" y="3534134"/>
                    <a:pt x="0" y="3434711"/>
                    <a:pt x="0" y="3335503"/>
                  </a:cubicBezTo>
                  <a:cubicBezTo>
                    <a:pt x="1476" y="2939959"/>
                    <a:pt x="82433" y="2545488"/>
                    <a:pt x="234352" y="2173647"/>
                  </a:cubicBezTo>
                  <a:cubicBezTo>
                    <a:pt x="272502" y="2080767"/>
                    <a:pt x="313831" y="1988745"/>
                    <a:pt x="360384" y="1898869"/>
                  </a:cubicBezTo>
                  <a:cubicBezTo>
                    <a:pt x="406255" y="1808669"/>
                    <a:pt x="456781" y="1720402"/>
                    <a:pt x="511282" y="1634172"/>
                  </a:cubicBezTo>
                  <a:cubicBezTo>
                    <a:pt x="620396" y="1461818"/>
                    <a:pt x="744951" y="1296973"/>
                    <a:pt x="884381" y="1143281"/>
                  </a:cubicBezTo>
                  <a:cubicBezTo>
                    <a:pt x="954438" y="1066703"/>
                    <a:pt x="1027559" y="992378"/>
                    <a:pt x="1104768" y="921806"/>
                  </a:cubicBezTo>
                  <a:cubicBezTo>
                    <a:pt x="1123956" y="904003"/>
                    <a:pt x="1143258" y="886414"/>
                    <a:pt x="1163128" y="869254"/>
                  </a:cubicBezTo>
                  <a:cubicBezTo>
                    <a:pt x="1182885" y="851985"/>
                    <a:pt x="1202300" y="834396"/>
                    <a:pt x="1222624" y="817773"/>
                  </a:cubicBezTo>
                  <a:cubicBezTo>
                    <a:pt x="1262819" y="783988"/>
                    <a:pt x="1304034" y="751277"/>
                    <a:pt x="1345591" y="718886"/>
                  </a:cubicBezTo>
                  <a:cubicBezTo>
                    <a:pt x="1512612" y="590184"/>
                    <a:pt x="1693030" y="476176"/>
                    <a:pt x="1883100" y="378362"/>
                  </a:cubicBezTo>
                  <a:cubicBezTo>
                    <a:pt x="2263126" y="182628"/>
                    <a:pt x="2685504" y="54677"/>
                    <a:pt x="3118895" y="13600"/>
                  </a:cubicBezTo>
                  <a:cubicBezTo>
                    <a:pt x="3227044" y="3304"/>
                    <a:pt x="3336102" y="-1067"/>
                    <a:pt x="3444904" y="22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15" name="Freeform: Shape 14">
              <a:extLst>
                <a:ext uri="{FF2B5EF4-FFF2-40B4-BE49-F238E27FC236}">
                  <a16:creationId xmlns="" xmlns:a16="http://schemas.microsoft.com/office/drawing/2014/main" id="{A32CECE0-15B8-4DAB-B839-B0082C6FFCA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874598" y="2512952"/>
              <a:ext cx="5307644" cy="4336518"/>
            </a:xfrm>
            <a:custGeom>
              <a:avLst/>
              <a:gdLst>
                <a:gd name="connsiteX0" fmla="*/ 5307644 w 5307644"/>
                <a:gd name="connsiteY0" fmla="*/ 4310537 h 4336518"/>
                <a:gd name="connsiteX1" fmla="*/ 5307644 w 5307644"/>
                <a:gd name="connsiteY1" fmla="*/ 4336518 h 4336518"/>
                <a:gd name="connsiteX2" fmla="*/ 5271469 w 5307644"/>
                <a:gd name="connsiteY2" fmla="*/ 4336518 h 4336518"/>
                <a:gd name="connsiteX3" fmla="*/ 3433280 w 5307644"/>
                <a:gd name="connsiteY3" fmla="*/ 1379 h 4336518"/>
                <a:gd name="connsiteX4" fmla="*/ 3739290 w 5307644"/>
                <a:gd name="connsiteY4" fmla="*/ 5668 h 4336518"/>
                <a:gd name="connsiteX5" fmla="*/ 4345494 w 5307644"/>
                <a:gd name="connsiteY5" fmla="*/ 94581 h 4336518"/>
                <a:gd name="connsiteX6" fmla="*/ 4922289 w 5307644"/>
                <a:gd name="connsiteY6" fmla="*/ 300933 h 4336518"/>
                <a:gd name="connsiteX7" fmla="*/ 5188801 w 5307644"/>
                <a:gd name="connsiteY7" fmla="*/ 449771 h 4336518"/>
                <a:gd name="connsiteX8" fmla="*/ 5307644 w 5307644"/>
                <a:gd name="connsiteY8" fmla="*/ 531018 h 4336518"/>
                <a:gd name="connsiteX9" fmla="*/ 5307644 w 5307644"/>
                <a:gd name="connsiteY9" fmla="*/ 868543 h 4336518"/>
                <a:gd name="connsiteX10" fmla="*/ 5256558 w 5307644"/>
                <a:gd name="connsiteY10" fmla="*/ 823998 h 4336518"/>
                <a:gd name="connsiteX11" fmla="*/ 4794554 w 5307644"/>
                <a:gd name="connsiteY11" fmla="*/ 538923 h 4336518"/>
                <a:gd name="connsiteX12" fmla="*/ 4274643 w 5307644"/>
                <a:gd name="connsiteY12" fmla="*/ 359921 h 4336518"/>
                <a:gd name="connsiteX13" fmla="*/ 3722940 w 5307644"/>
                <a:gd name="connsiteY13" fmla="*/ 285703 h 4336518"/>
                <a:gd name="connsiteX14" fmla="*/ 3163858 w 5307644"/>
                <a:gd name="connsiteY14" fmla="*/ 304579 h 4336518"/>
                <a:gd name="connsiteX15" fmla="*/ 2615108 w 5307644"/>
                <a:gd name="connsiteY15" fmla="*/ 413546 h 4336518"/>
                <a:gd name="connsiteX16" fmla="*/ 2090201 w 5307644"/>
                <a:gd name="connsiteY16" fmla="*/ 603167 h 4336518"/>
                <a:gd name="connsiteX17" fmla="*/ 1152228 w 5307644"/>
                <a:gd name="connsiteY17" fmla="*/ 1185758 h 4336518"/>
                <a:gd name="connsiteX18" fmla="*/ 768796 w 5307644"/>
                <a:gd name="connsiteY18" fmla="*/ 1574544 h 4336518"/>
                <a:gd name="connsiteX19" fmla="*/ 465637 w 5307644"/>
                <a:gd name="connsiteY19" fmla="*/ 2021033 h 4336518"/>
                <a:gd name="connsiteX20" fmla="*/ 259898 w 5307644"/>
                <a:gd name="connsiteY20" fmla="*/ 2514605 h 4336518"/>
                <a:gd name="connsiteX21" fmla="*/ 185075 w 5307644"/>
                <a:gd name="connsiteY21" fmla="*/ 3040781 h 4336518"/>
                <a:gd name="connsiteX22" fmla="*/ 216639 w 5307644"/>
                <a:gd name="connsiteY22" fmla="*/ 3298400 h 4336518"/>
                <a:gd name="connsiteX23" fmla="*/ 309857 w 5307644"/>
                <a:gd name="connsiteY23" fmla="*/ 3539393 h 4336518"/>
                <a:gd name="connsiteX24" fmla="*/ 374918 w 5307644"/>
                <a:gd name="connsiteY24" fmla="*/ 3652866 h 4336518"/>
                <a:gd name="connsiteX25" fmla="*/ 449628 w 5307644"/>
                <a:gd name="connsiteY25" fmla="*/ 3762691 h 4336518"/>
                <a:gd name="connsiteX26" fmla="*/ 622212 w 5307644"/>
                <a:gd name="connsiteY26" fmla="*/ 3974942 h 4336518"/>
                <a:gd name="connsiteX27" fmla="*/ 808989 w 5307644"/>
                <a:gd name="connsiteY27" fmla="*/ 4188802 h 4336518"/>
                <a:gd name="connsiteX28" fmla="*/ 901868 w 5307644"/>
                <a:gd name="connsiteY28" fmla="*/ 4300450 h 4336518"/>
                <a:gd name="connsiteX29" fmla="*/ 931233 w 5307644"/>
                <a:gd name="connsiteY29" fmla="*/ 4336518 h 4336518"/>
                <a:gd name="connsiteX30" fmla="*/ 512426 w 5307644"/>
                <a:gd name="connsiteY30" fmla="*/ 4336518 h 4336518"/>
                <a:gd name="connsiteX31" fmla="*/ 379799 w 5307644"/>
                <a:gd name="connsiteY31" fmla="*/ 4138930 h 4336518"/>
                <a:gd name="connsiteX32" fmla="*/ 226177 w 5307644"/>
                <a:gd name="connsiteY32" fmla="*/ 3891071 h 4336518"/>
                <a:gd name="connsiteX33" fmla="*/ 156916 w 5307644"/>
                <a:gd name="connsiteY33" fmla="*/ 3759688 h 4336518"/>
                <a:gd name="connsiteX34" fmla="*/ 98101 w 5307644"/>
                <a:gd name="connsiteY34" fmla="*/ 3622191 h 4336518"/>
                <a:gd name="connsiteX35" fmla="*/ 53025 w 5307644"/>
                <a:gd name="connsiteY35" fmla="*/ 3479547 h 4336518"/>
                <a:gd name="connsiteX36" fmla="*/ 36221 w 5307644"/>
                <a:gd name="connsiteY36" fmla="*/ 3406831 h 4336518"/>
                <a:gd name="connsiteX37" fmla="*/ 28841 w 5307644"/>
                <a:gd name="connsiteY37" fmla="*/ 3370365 h 4336518"/>
                <a:gd name="connsiteX38" fmla="*/ 22709 w 5307644"/>
                <a:gd name="connsiteY38" fmla="*/ 3333792 h 4336518"/>
                <a:gd name="connsiteX39" fmla="*/ 0 w 5307644"/>
                <a:gd name="connsiteY39" fmla="*/ 3040781 h 4336518"/>
                <a:gd name="connsiteX40" fmla="*/ 63017 w 5307644"/>
                <a:gd name="connsiteY40" fmla="*/ 2469880 h 4336518"/>
                <a:gd name="connsiteX41" fmla="*/ 252405 w 5307644"/>
                <a:gd name="connsiteY41" fmla="*/ 1922897 h 4336518"/>
                <a:gd name="connsiteX42" fmla="*/ 962499 w 5307644"/>
                <a:gd name="connsiteY42" fmla="*/ 993992 h 4336518"/>
                <a:gd name="connsiteX43" fmla="*/ 1433359 w 5307644"/>
                <a:gd name="connsiteY43" fmla="*/ 630088 h 4336518"/>
                <a:gd name="connsiteX44" fmla="*/ 1959628 w 5307644"/>
                <a:gd name="connsiteY44" fmla="*/ 341151 h 4336518"/>
                <a:gd name="connsiteX45" fmla="*/ 3127865 w 5307644"/>
                <a:gd name="connsiteY45" fmla="*/ 22508 h 4336518"/>
                <a:gd name="connsiteX46" fmla="*/ 3433280 w 5307644"/>
                <a:gd name="connsiteY46" fmla="*/ 1379 h 433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307644" h="4336518">
                  <a:moveTo>
                    <a:pt x="5307644" y="4310537"/>
                  </a:moveTo>
                  <a:lnTo>
                    <a:pt x="5307644" y="4336518"/>
                  </a:lnTo>
                  <a:lnTo>
                    <a:pt x="5271469" y="4336518"/>
                  </a:lnTo>
                  <a:close/>
                  <a:moveTo>
                    <a:pt x="3433280" y="1379"/>
                  </a:moveTo>
                  <a:cubicBezTo>
                    <a:pt x="3535397" y="-1410"/>
                    <a:pt x="3637614" y="38"/>
                    <a:pt x="3739290" y="5668"/>
                  </a:cubicBezTo>
                  <a:cubicBezTo>
                    <a:pt x="3942986" y="17360"/>
                    <a:pt x="4146567" y="45995"/>
                    <a:pt x="4345494" y="94581"/>
                  </a:cubicBezTo>
                  <a:cubicBezTo>
                    <a:pt x="4544420" y="143059"/>
                    <a:pt x="4738691" y="211700"/>
                    <a:pt x="4922289" y="300933"/>
                  </a:cubicBezTo>
                  <a:cubicBezTo>
                    <a:pt x="5013975" y="345550"/>
                    <a:pt x="5103219" y="395127"/>
                    <a:pt x="5188801" y="449771"/>
                  </a:cubicBezTo>
                  <a:lnTo>
                    <a:pt x="5307644" y="531018"/>
                  </a:lnTo>
                  <a:lnTo>
                    <a:pt x="5307644" y="868543"/>
                  </a:lnTo>
                  <a:lnTo>
                    <a:pt x="5256558" y="823998"/>
                  </a:lnTo>
                  <a:cubicBezTo>
                    <a:pt x="5114289" y="712993"/>
                    <a:pt x="4959758" y="616466"/>
                    <a:pt x="4794554" y="538923"/>
                  </a:cubicBezTo>
                  <a:cubicBezTo>
                    <a:pt x="4629462" y="461166"/>
                    <a:pt x="4454722" y="401534"/>
                    <a:pt x="4274643" y="359921"/>
                  </a:cubicBezTo>
                  <a:cubicBezTo>
                    <a:pt x="4094566" y="318200"/>
                    <a:pt x="3909491" y="294176"/>
                    <a:pt x="3722940" y="285703"/>
                  </a:cubicBezTo>
                  <a:cubicBezTo>
                    <a:pt x="3536050" y="276800"/>
                    <a:pt x="3349387" y="282700"/>
                    <a:pt x="3163858" y="304579"/>
                  </a:cubicBezTo>
                  <a:cubicBezTo>
                    <a:pt x="2978444" y="326565"/>
                    <a:pt x="2794732" y="363353"/>
                    <a:pt x="2615108" y="413546"/>
                  </a:cubicBezTo>
                  <a:cubicBezTo>
                    <a:pt x="2435370" y="463526"/>
                    <a:pt x="2260060" y="528198"/>
                    <a:pt x="2090201" y="603167"/>
                  </a:cubicBezTo>
                  <a:cubicBezTo>
                    <a:pt x="1749461" y="751496"/>
                    <a:pt x="1431316" y="948195"/>
                    <a:pt x="1152228" y="1185758"/>
                  </a:cubicBezTo>
                  <a:cubicBezTo>
                    <a:pt x="1013139" y="1304915"/>
                    <a:pt x="884268" y="1434903"/>
                    <a:pt x="768796" y="1574544"/>
                  </a:cubicBezTo>
                  <a:cubicBezTo>
                    <a:pt x="653096" y="1713971"/>
                    <a:pt x="551021" y="1863481"/>
                    <a:pt x="465637" y="2021033"/>
                  </a:cubicBezTo>
                  <a:cubicBezTo>
                    <a:pt x="380253" y="2178478"/>
                    <a:pt x="309176" y="2343324"/>
                    <a:pt x="259898" y="2514605"/>
                  </a:cubicBezTo>
                  <a:cubicBezTo>
                    <a:pt x="210508" y="2685457"/>
                    <a:pt x="184960" y="2863065"/>
                    <a:pt x="185075" y="3040781"/>
                  </a:cubicBezTo>
                  <a:cubicBezTo>
                    <a:pt x="186096" y="3128084"/>
                    <a:pt x="195180" y="3214743"/>
                    <a:pt x="216639" y="3298400"/>
                  </a:cubicBezTo>
                  <a:cubicBezTo>
                    <a:pt x="237759" y="3382163"/>
                    <a:pt x="270572" y="3462280"/>
                    <a:pt x="309857" y="3539393"/>
                  </a:cubicBezTo>
                  <a:cubicBezTo>
                    <a:pt x="329727" y="3577897"/>
                    <a:pt x="351755" y="3615649"/>
                    <a:pt x="374918" y="3652866"/>
                  </a:cubicBezTo>
                  <a:cubicBezTo>
                    <a:pt x="398420" y="3689974"/>
                    <a:pt x="423514" y="3726548"/>
                    <a:pt x="449628" y="3762691"/>
                  </a:cubicBezTo>
                  <a:cubicBezTo>
                    <a:pt x="502539" y="3834764"/>
                    <a:pt x="561354" y="3904692"/>
                    <a:pt x="622212" y="3974942"/>
                  </a:cubicBezTo>
                  <a:cubicBezTo>
                    <a:pt x="683071" y="4045299"/>
                    <a:pt x="746655" y="4115657"/>
                    <a:pt x="808989" y="4188802"/>
                  </a:cubicBezTo>
                  <a:cubicBezTo>
                    <a:pt x="840214" y="4225267"/>
                    <a:pt x="871097" y="4262591"/>
                    <a:pt x="901868" y="4300450"/>
                  </a:cubicBezTo>
                  <a:lnTo>
                    <a:pt x="931233" y="4336518"/>
                  </a:lnTo>
                  <a:lnTo>
                    <a:pt x="512426" y="4336518"/>
                  </a:lnTo>
                  <a:lnTo>
                    <a:pt x="379799" y="4138930"/>
                  </a:lnTo>
                  <a:cubicBezTo>
                    <a:pt x="327002" y="4059028"/>
                    <a:pt x="274886" y="3976765"/>
                    <a:pt x="226177" y="3891071"/>
                  </a:cubicBezTo>
                  <a:cubicBezTo>
                    <a:pt x="201878" y="3848171"/>
                    <a:pt x="178376" y="3804519"/>
                    <a:pt x="156916" y="3759688"/>
                  </a:cubicBezTo>
                  <a:cubicBezTo>
                    <a:pt x="135570" y="3714750"/>
                    <a:pt x="115700" y="3668954"/>
                    <a:pt x="98101" y="3622191"/>
                  </a:cubicBezTo>
                  <a:cubicBezTo>
                    <a:pt x="80842" y="3575323"/>
                    <a:pt x="65514" y="3527810"/>
                    <a:pt x="53025" y="3479547"/>
                  </a:cubicBezTo>
                  <a:cubicBezTo>
                    <a:pt x="47121" y="3455416"/>
                    <a:pt x="41103" y="3431176"/>
                    <a:pt x="36221" y="3406831"/>
                  </a:cubicBezTo>
                  <a:lnTo>
                    <a:pt x="28841" y="3370365"/>
                  </a:lnTo>
                  <a:lnTo>
                    <a:pt x="22709" y="3333792"/>
                  </a:lnTo>
                  <a:cubicBezTo>
                    <a:pt x="6700" y="3236194"/>
                    <a:pt x="0" y="3138058"/>
                    <a:pt x="0" y="3040781"/>
                  </a:cubicBezTo>
                  <a:cubicBezTo>
                    <a:pt x="454" y="2849337"/>
                    <a:pt x="21687" y="2657893"/>
                    <a:pt x="63017" y="2469880"/>
                  </a:cubicBezTo>
                  <a:cubicBezTo>
                    <a:pt x="104233" y="2281976"/>
                    <a:pt x="167362" y="2097718"/>
                    <a:pt x="252405" y="1922897"/>
                  </a:cubicBezTo>
                  <a:cubicBezTo>
                    <a:pt x="423286" y="1573257"/>
                    <a:pt x="670922" y="1260405"/>
                    <a:pt x="962499" y="993992"/>
                  </a:cubicBezTo>
                  <a:cubicBezTo>
                    <a:pt x="1108628" y="860786"/>
                    <a:pt x="1266566" y="739269"/>
                    <a:pt x="1433359" y="630088"/>
                  </a:cubicBezTo>
                  <a:cubicBezTo>
                    <a:pt x="1600380" y="521013"/>
                    <a:pt x="1776144" y="423843"/>
                    <a:pt x="1959628" y="341151"/>
                  </a:cubicBezTo>
                  <a:cubicBezTo>
                    <a:pt x="2327051" y="176950"/>
                    <a:pt x="2722633" y="68411"/>
                    <a:pt x="3127865" y="22508"/>
                  </a:cubicBezTo>
                  <a:cubicBezTo>
                    <a:pt x="3229145" y="11193"/>
                    <a:pt x="3331163" y="4168"/>
                    <a:pt x="3433280" y="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16" name="Freeform: Shape 15">
              <a:extLst>
                <a:ext uri="{FF2B5EF4-FFF2-40B4-BE49-F238E27FC236}">
                  <a16:creationId xmlns="" xmlns:a16="http://schemas.microsoft.com/office/drawing/2014/main" id="{0C5373BF-BD61-4FCF-8ECF-21DFEBE09D6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873412" y="2537732"/>
              <a:ext cx="5308830" cy="4311738"/>
            </a:xfrm>
            <a:custGeom>
              <a:avLst/>
              <a:gdLst>
                <a:gd name="connsiteX0" fmla="*/ 5308830 w 5308830"/>
                <a:gd name="connsiteY0" fmla="*/ 4026353 h 4311738"/>
                <a:gd name="connsiteX1" fmla="*/ 5308830 w 5308830"/>
                <a:gd name="connsiteY1" fmla="*/ 4311738 h 4311738"/>
                <a:gd name="connsiteX2" fmla="*/ 4948051 w 5308830"/>
                <a:gd name="connsiteY2" fmla="*/ 4311738 h 4311738"/>
                <a:gd name="connsiteX3" fmla="*/ 5002803 w 5308830"/>
                <a:gd name="connsiteY3" fmla="*/ 4271506 h 4311738"/>
                <a:gd name="connsiteX4" fmla="*/ 5221147 w 5308830"/>
                <a:gd name="connsiteY4" fmla="*/ 4102386 h 4311738"/>
                <a:gd name="connsiteX5" fmla="*/ 3595773 w 5308830"/>
                <a:gd name="connsiteY5" fmla="*/ 0 h 4311738"/>
                <a:gd name="connsiteX6" fmla="*/ 5271266 w 5308830"/>
                <a:gd name="connsiteY6" fmla="*/ 516192 h 4311738"/>
                <a:gd name="connsiteX7" fmla="*/ 5308830 w 5308830"/>
                <a:gd name="connsiteY7" fmla="*/ 546905 h 4311738"/>
                <a:gd name="connsiteX8" fmla="*/ 5308830 w 5308830"/>
                <a:gd name="connsiteY8" fmla="*/ 1314056 h 4311738"/>
                <a:gd name="connsiteX9" fmla="*/ 5241798 w 5308830"/>
                <a:gd name="connsiteY9" fmla="*/ 1229961 h 4311738"/>
                <a:gd name="connsiteX10" fmla="*/ 4547599 w 5308830"/>
                <a:gd name="connsiteY10" fmla="*/ 723841 h 4311738"/>
                <a:gd name="connsiteX11" fmla="*/ 3595773 w 5308830"/>
                <a:gd name="connsiteY11" fmla="*/ 536258 h 4311738"/>
                <a:gd name="connsiteX12" fmla="*/ 2484874 w 5308830"/>
                <a:gd name="connsiteY12" fmla="*/ 738106 h 4311738"/>
                <a:gd name="connsiteX13" fmla="*/ 1497964 w 5308830"/>
                <a:gd name="connsiteY13" fmla="*/ 1292596 h 4311738"/>
                <a:gd name="connsiteX14" fmla="*/ 815348 w 5308830"/>
                <a:gd name="connsiteY14" fmla="*/ 2092157 h 4311738"/>
                <a:gd name="connsiteX15" fmla="*/ 567825 w 5308830"/>
                <a:gd name="connsiteY15" fmla="*/ 3022671 h 4311738"/>
                <a:gd name="connsiteX16" fmla="*/ 977486 w 5308830"/>
                <a:gd name="connsiteY16" fmla="*/ 3886690 h 4311738"/>
                <a:gd name="connsiteX17" fmla="*/ 1183907 w 5308830"/>
                <a:gd name="connsiteY17" fmla="*/ 4160932 h 4311738"/>
                <a:gd name="connsiteX18" fmla="*/ 1285607 w 5308830"/>
                <a:gd name="connsiteY18" fmla="*/ 4296799 h 4311738"/>
                <a:gd name="connsiteX19" fmla="*/ 1297817 w 5308830"/>
                <a:gd name="connsiteY19" fmla="*/ 4311738 h 4311738"/>
                <a:gd name="connsiteX20" fmla="*/ 602176 w 5308830"/>
                <a:gd name="connsiteY20" fmla="*/ 4311738 h 4311738"/>
                <a:gd name="connsiteX21" fmla="*/ 583893 w 5308830"/>
                <a:gd name="connsiteY21" fmla="*/ 4287205 h 4311738"/>
                <a:gd name="connsiteX22" fmla="*/ 0 w 5308830"/>
                <a:gd name="connsiteY22" fmla="*/ 3022564 h 4311738"/>
                <a:gd name="connsiteX23" fmla="*/ 3595773 w 5308830"/>
                <a:gd name="connsiteY23" fmla="*/ 0 h 431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08830" h="4311738">
                  <a:moveTo>
                    <a:pt x="5308830" y="4026353"/>
                  </a:moveTo>
                  <a:lnTo>
                    <a:pt x="5308830" y="4311738"/>
                  </a:lnTo>
                  <a:lnTo>
                    <a:pt x="4948051" y="4311738"/>
                  </a:lnTo>
                  <a:lnTo>
                    <a:pt x="5002803" y="4271506"/>
                  </a:lnTo>
                  <a:cubicBezTo>
                    <a:pt x="5078400" y="4214990"/>
                    <a:pt x="5151610" y="4158780"/>
                    <a:pt x="5221147" y="4102386"/>
                  </a:cubicBezTo>
                  <a:close/>
                  <a:moveTo>
                    <a:pt x="3595773" y="0"/>
                  </a:moveTo>
                  <a:cubicBezTo>
                    <a:pt x="4261231" y="0"/>
                    <a:pt x="4825666" y="190293"/>
                    <a:pt x="5271266" y="516192"/>
                  </a:cubicBezTo>
                  <a:lnTo>
                    <a:pt x="5308830" y="546905"/>
                  </a:lnTo>
                  <a:lnTo>
                    <a:pt x="5308830" y="1314056"/>
                  </a:lnTo>
                  <a:lnTo>
                    <a:pt x="5241798" y="1229961"/>
                  </a:lnTo>
                  <a:cubicBezTo>
                    <a:pt x="5047072" y="1010846"/>
                    <a:pt x="4813516" y="840530"/>
                    <a:pt x="4547599" y="723841"/>
                  </a:cubicBezTo>
                  <a:cubicBezTo>
                    <a:pt x="4263856" y="599429"/>
                    <a:pt x="3943667" y="536258"/>
                    <a:pt x="3595773" y="536258"/>
                  </a:cubicBezTo>
                  <a:cubicBezTo>
                    <a:pt x="3226761" y="536258"/>
                    <a:pt x="2852980" y="604041"/>
                    <a:pt x="2484874" y="738106"/>
                  </a:cubicBezTo>
                  <a:cubicBezTo>
                    <a:pt x="2126422" y="868309"/>
                    <a:pt x="1785227" y="1060075"/>
                    <a:pt x="1497964" y="1292596"/>
                  </a:cubicBezTo>
                  <a:cubicBezTo>
                    <a:pt x="1205707" y="1529085"/>
                    <a:pt x="976010" y="1798180"/>
                    <a:pt x="815348" y="2092157"/>
                  </a:cubicBezTo>
                  <a:cubicBezTo>
                    <a:pt x="651166" y="2392675"/>
                    <a:pt x="567825" y="2705743"/>
                    <a:pt x="567825" y="3022671"/>
                  </a:cubicBezTo>
                  <a:cubicBezTo>
                    <a:pt x="567825" y="3341852"/>
                    <a:pt x="700784" y="3528255"/>
                    <a:pt x="977486" y="3886690"/>
                  </a:cubicBezTo>
                  <a:cubicBezTo>
                    <a:pt x="1044249" y="3973134"/>
                    <a:pt x="1113283" y="4062582"/>
                    <a:pt x="1183907" y="4160932"/>
                  </a:cubicBezTo>
                  <a:cubicBezTo>
                    <a:pt x="1217636" y="4207895"/>
                    <a:pt x="1251520" y="4253175"/>
                    <a:pt x="1285607" y="4296799"/>
                  </a:cubicBezTo>
                  <a:lnTo>
                    <a:pt x="1297817" y="4311738"/>
                  </a:lnTo>
                  <a:lnTo>
                    <a:pt x="602176" y="4311738"/>
                  </a:lnTo>
                  <a:lnTo>
                    <a:pt x="583893" y="4287205"/>
                  </a:lnTo>
                  <a:cubicBezTo>
                    <a:pt x="281395" y="3892133"/>
                    <a:pt x="0" y="3570338"/>
                    <a:pt x="0" y="3022564"/>
                  </a:cubicBezTo>
                  <a:cubicBezTo>
                    <a:pt x="0" y="1353193"/>
                    <a:pt x="1810660" y="0"/>
                    <a:pt x="359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17" name="Freeform: Shape 16">
              <a:extLst>
                <a:ext uri="{FF2B5EF4-FFF2-40B4-BE49-F238E27FC236}">
                  <a16:creationId xmlns="" xmlns:a16="http://schemas.microsoft.com/office/drawing/2014/main" id="{7E6B45AB-7CCC-4949-9DC2-116644B5F6D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873412" y="2537732"/>
              <a:ext cx="5308830" cy="4311738"/>
            </a:xfrm>
            <a:custGeom>
              <a:avLst/>
              <a:gdLst>
                <a:gd name="connsiteX0" fmla="*/ 5308830 w 5308830"/>
                <a:gd name="connsiteY0" fmla="*/ 3880900 h 4311738"/>
                <a:gd name="connsiteX1" fmla="*/ 5308830 w 5308830"/>
                <a:gd name="connsiteY1" fmla="*/ 4311738 h 4311738"/>
                <a:gd name="connsiteX2" fmla="*/ 4763109 w 5308830"/>
                <a:gd name="connsiteY2" fmla="*/ 4311738 h 4311738"/>
                <a:gd name="connsiteX3" fmla="*/ 4929066 w 5308830"/>
                <a:gd name="connsiteY3" fmla="*/ 4189789 h 4311738"/>
                <a:gd name="connsiteX4" fmla="*/ 5142959 w 5308830"/>
                <a:gd name="connsiteY4" fmla="*/ 4024320 h 4311738"/>
                <a:gd name="connsiteX5" fmla="*/ 3595773 w 5308830"/>
                <a:gd name="connsiteY5" fmla="*/ 0 h 4311738"/>
                <a:gd name="connsiteX6" fmla="*/ 5271266 w 5308830"/>
                <a:gd name="connsiteY6" fmla="*/ 516192 h 4311738"/>
                <a:gd name="connsiteX7" fmla="*/ 5308830 w 5308830"/>
                <a:gd name="connsiteY7" fmla="*/ 546905 h 4311738"/>
                <a:gd name="connsiteX8" fmla="*/ 5308830 w 5308830"/>
                <a:gd name="connsiteY8" fmla="*/ 1498438 h 4311738"/>
                <a:gd name="connsiteX9" fmla="*/ 5289422 w 5308830"/>
                <a:gd name="connsiteY9" fmla="*/ 1468062 h 4311738"/>
                <a:gd name="connsiteX10" fmla="*/ 5154710 w 5308830"/>
                <a:gd name="connsiteY10" fmla="*/ 1298924 h 4311738"/>
                <a:gd name="connsiteX11" fmla="*/ 4499685 w 5308830"/>
                <a:gd name="connsiteY11" fmla="*/ 821118 h 4311738"/>
                <a:gd name="connsiteX12" fmla="*/ 3595773 w 5308830"/>
                <a:gd name="connsiteY12" fmla="*/ 643510 h 4311738"/>
                <a:gd name="connsiteX13" fmla="*/ 2525523 w 5308830"/>
                <a:gd name="connsiteY13" fmla="*/ 838172 h 4311738"/>
                <a:gd name="connsiteX14" fmla="*/ 1571767 w 5308830"/>
                <a:gd name="connsiteY14" fmla="*/ 1374000 h 4311738"/>
                <a:gd name="connsiteX15" fmla="*/ 916173 w 5308830"/>
                <a:gd name="connsiteY15" fmla="*/ 2141277 h 4311738"/>
                <a:gd name="connsiteX16" fmla="*/ 681254 w 5308830"/>
                <a:gd name="connsiteY16" fmla="*/ 3022671 h 4311738"/>
                <a:gd name="connsiteX17" fmla="*/ 1069115 w 5308830"/>
                <a:gd name="connsiteY17" fmla="*/ 3823519 h 4311738"/>
                <a:gd name="connsiteX18" fmla="*/ 1277807 w 5308830"/>
                <a:gd name="connsiteY18" fmla="*/ 4100764 h 4311738"/>
                <a:gd name="connsiteX19" fmla="*/ 1373308 w 5308830"/>
                <a:gd name="connsiteY19" fmla="*/ 4228488 h 4311738"/>
                <a:gd name="connsiteX20" fmla="*/ 1441062 w 5308830"/>
                <a:gd name="connsiteY20" fmla="*/ 4311738 h 4311738"/>
                <a:gd name="connsiteX21" fmla="*/ 602176 w 5308830"/>
                <a:gd name="connsiteY21" fmla="*/ 4311738 h 4311738"/>
                <a:gd name="connsiteX22" fmla="*/ 583893 w 5308830"/>
                <a:gd name="connsiteY22" fmla="*/ 4287205 h 4311738"/>
                <a:gd name="connsiteX23" fmla="*/ 0 w 5308830"/>
                <a:gd name="connsiteY23" fmla="*/ 3022564 h 4311738"/>
                <a:gd name="connsiteX24" fmla="*/ 3595773 w 5308830"/>
                <a:gd name="connsiteY24" fmla="*/ 0 h 431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08830" h="4311738">
                  <a:moveTo>
                    <a:pt x="5308830" y="3880900"/>
                  </a:moveTo>
                  <a:lnTo>
                    <a:pt x="5308830" y="4311738"/>
                  </a:lnTo>
                  <a:lnTo>
                    <a:pt x="4763109" y="4311738"/>
                  </a:lnTo>
                  <a:lnTo>
                    <a:pt x="4929066" y="4189789"/>
                  </a:lnTo>
                  <a:cubicBezTo>
                    <a:pt x="5003230" y="4134367"/>
                    <a:pt x="5074975" y="4079340"/>
                    <a:pt x="5142959" y="4024320"/>
                  </a:cubicBezTo>
                  <a:close/>
                  <a:moveTo>
                    <a:pt x="3595773" y="0"/>
                  </a:moveTo>
                  <a:cubicBezTo>
                    <a:pt x="4261231" y="0"/>
                    <a:pt x="4825666" y="190293"/>
                    <a:pt x="5271266" y="516192"/>
                  </a:cubicBezTo>
                  <a:lnTo>
                    <a:pt x="5308830" y="546905"/>
                  </a:lnTo>
                  <a:lnTo>
                    <a:pt x="5308830" y="1498438"/>
                  </a:lnTo>
                  <a:lnTo>
                    <a:pt x="5289422" y="1468062"/>
                  </a:lnTo>
                  <a:cubicBezTo>
                    <a:pt x="5247242" y="1408963"/>
                    <a:pt x="5202313" y="1352510"/>
                    <a:pt x="5154710" y="1298924"/>
                  </a:cubicBezTo>
                  <a:cubicBezTo>
                    <a:pt x="4970772" y="1091928"/>
                    <a:pt x="4750500" y="931159"/>
                    <a:pt x="4499685" y="821118"/>
                  </a:cubicBezTo>
                  <a:cubicBezTo>
                    <a:pt x="4231156" y="703248"/>
                    <a:pt x="3926977" y="643510"/>
                    <a:pt x="3595773" y="643510"/>
                  </a:cubicBezTo>
                  <a:cubicBezTo>
                    <a:pt x="3245836" y="643510"/>
                    <a:pt x="2875688" y="710757"/>
                    <a:pt x="2525523" y="838172"/>
                  </a:cubicBezTo>
                  <a:cubicBezTo>
                    <a:pt x="2179105" y="964084"/>
                    <a:pt x="1849265" y="1149415"/>
                    <a:pt x="1571767" y="1374000"/>
                  </a:cubicBezTo>
                  <a:cubicBezTo>
                    <a:pt x="1294611" y="1598264"/>
                    <a:pt x="1067980" y="1863603"/>
                    <a:pt x="916173" y="2141277"/>
                  </a:cubicBezTo>
                  <a:cubicBezTo>
                    <a:pt x="760280" y="2426459"/>
                    <a:pt x="681254" y="2723010"/>
                    <a:pt x="681254" y="3022671"/>
                  </a:cubicBezTo>
                  <a:cubicBezTo>
                    <a:pt x="681254" y="3309032"/>
                    <a:pt x="800134" y="3475166"/>
                    <a:pt x="1069115" y="3823519"/>
                  </a:cubicBezTo>
                  <a:cubicBezTo>
                    <a:pt x="1136445" y="3910714"/>
                    <a:pt x="1206047" y="4000912"/>
                    <a:pt x="1277807" y="4100764"/>
                  </a:cubicBezTo>
                  <a:cubicBezTo>
                    <a:pt x="1309528" y="4144925"/>
                    <a:pt x="1341351" y="4187490"/>
                    <a:pt x="1373308" y="4228488"/>
                  </a:cubicBezTo>
                  <a:lnTo>
                    <a:pt x="1441062" y="4311738"/>
                  </a:lnTo>
                  <a:lnTo>
                    <a:pt x="602176" y="4311738"/>
                  </a:lnTo>
                  <a:lnTo>
                    <a:pt x="583893" y="4287205"/>
                  </a:lnTo>
                  <a:cubicBezTo>
                    <a:pt x="281395" y="3892133"/>
                    <a:pt x="0" y="3570338"/>
                    <a:pt x="0" y="3022564"/>
                  </a:cubicBezTo>
                  <a:cubicBezTo>
                    <a:pt x="0" y="1353193"/>
                    <a:pt x="1810660" y="0"/>
                    <a:pt x="359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grpSp>
      <p:grpSp>
        <p:nvGrpSpPr>
          <p:cNvPr id="19" name="Group 18">
            <a:extLst>
              <a:ext uri="{FF2B5EF4-FFF2-40B4-BE49-F238E27FC236}">
                <a16:creationId xmlns="" xmlns:a16="http://schemas.microsoft.com/office/drawing/2014/main" id="{61D22245-3D67-419C-A6B5-DD0EB0D83990}"/>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3462618" y="1500189"/>
            <a:ext cx="2858291" cy="1762349"/>
            <a:chOff x="5907711" y="0"/>
            <a:chExt cx="5081407" cy="3133064"/>
          </a:xfrm>
          <a:solidFill>
            <a:schemeClr val="accent5">
              <a:alpha val="5000"/>
            </a:schemeClr>
          </a:solidFill>
        </p:grpSpPr>
        <p:sp>
          <p:nvSpPr>
            <p:cNvPr id="20" name="Freeform: Shape 19">
              <a:extLst>
                <a:ext uri="{FF2B5EF4-FFF2-40B4-BE49-F238E27FC236}">
                  <a16:creationId xmlns="" xmlns:a16="http://schemas.microsoft.com/office/drawing/2014/main" id="{E3A64720-9AA0-4796-8E62-15672228CF8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9200" y="0"/>
              <a:ext cx="5069918" cy="3111852"/>
            </a:xfrm>
            <a:custGeom>
              <a:avLst/>
              <a:gdLst>
                <a:gd name="connsiteX0" fmla="*/ 145909 w 5069918"/>
                <a:gd name="connsiteY0" fmla="*/ 0 h 3111852"/>
                <a:gd name="connsiteX1" fmla="*/ 205279 w 5069918"/>
                <a:gd name="connsiteY1" fmla="*/ 0 h 3111852"/>
                <a:gd name="connsiteX2" fmla="*/ 202868 w 5069918"/>
                <a:gd name="connsiteY2" fmla="*/ 5043 h 3111852"/>
                <a:gd name="connsiteX3" fmla="*/ 191273 w 5069918"/>
                <a:gd name="connsiteY3" fmla="*/ 30818 h 3111852"/>
                <a:gd name="connsiteX4" fmla="*/ 169129 w 5069918"/>
                <a:gd name="connsiteY4" fmla="*/ 82781 h 3111852"/>
                <a:gd name="connsiteX5" fmla="*/ 148381 w 5069918"/>
                <a:gd name="connsiteY5" fmla="*/ 135320 h 3111852"/>
                <a:gd name="connsiteX6" fmla="*/ 80903 w 5069918"/>
                <a:gd name="connsiteY6" fmla="*/ 350499 h 3111852"/>
                <a:gd name="connsiteX7" fmla="*/ 26154 w 5069918"/>
                <a:gd name="connsiteY7" fmla="*/ 796339 h 3111852"/>
                <a:gd name="connsiteX8" fmla="*/ 49170 w 5069918"/>
                <a:gd name="connsiteY8" fmla="*/ 1018931 h 3111852"/>
                <a:gd name="connsiteX9" fmla="*/ 119437 w 5069918"/>
                <a:gd name="connsiteY9" fmla="*/ 1231804 h 3111852"/>
                <a:gd name="connsiteX10" fmla="*/ 143672 w 5069918"/>
                <a:gd name="connsiteY10" fmla="*/ 1282696 h 3111852"/>
                <a:gd name="connsiteX11" fmla="*/ 170611 w 5069918"/>
                <a:gd name="connsiteY11" fmla="*/ 1332436 h 3111852"/>
                <a:gd name="connsiteX12" fmla="*/ 230330 w 5069918"/>
                <a:gd name="connsiteY12" fmla="*/ 1428867 h 3111852"/>
                <a:gd name="connsiteX13" fmla="*/ 296237 w 5069918"/>
                <a:gd name="connsiteY13" fmla="*/ 1522004 h 3111852"/>
                <a:gd name="connsiteX14" fmla="*/ 366853 w 5069918"/>
                <a:gd name="connsiteY14" fmla="*/ 1612506 h 3111852"/>
                <a:gd name="connsiteX15" fmla="*/ 513838 w 5069918"/>
                <a:gd name="connsiteY15" fmla="*/ 1791535 h 3111852"/>
                <a:gd name="connsiteX16" fmla="*/ 587330 w 5069918"/>
                <a:gd name="connsiteY16" fmla="*/ 1882283 h 3111852"/>
                <a:gd name="connsiteX17" fmla="*/ 658817 w 5069918"/>
                <a:gd name="connsiteY17" fmla="*/ 1974186 h 3111852"/>
                <a:gd name="connsiteX18" fmla="*/ 730305 w 5069918"/>
                <a:gd name="connsiteY18" fmla="*/ 2062959 h 3111852"/>
                <a:gd name="connsiteX19" fmla="*/ 805018 w 5069918"/>
                <a:gd name="connsiteY19" fmla="*/ 2148685 h 3111852"/>
                <a:gd name="connsiteX20" fmla="*/ 963424 w 5069918"/>
                <a:gd name="connsiteY20" fmla="*/ 2310337 h 3111852"/>
                <a:gd name="connsiteX21" fmla="*/ 1319204 w 5069918"/>
                <a:gd name="connsiteY21" fmla="*/ 2580196 h 3111852"/>
                <a:gd name="connsiteX22" fmla="*/ 1515882 w 5069918"/>
                <a:gd name="connsiteY22" fmla="*/ 2681651 h 3111852"/>
                <a:gd name="connsiteX23" fmla="*/ 1723456 w 5069918"/>
                <a:gd name="connsiteY23" fmla="*/ 2758319 h 3111852"/>
                <a:gd name="connsiteX24" fmla="*/ 1939662 w 5069918"/>
                <a:gd name="connsiteY24" fmla="*/ 2811269 h 3111852"/>
                <a:gd name="connsiteX25" fmla="*/ 2162581 w 5069918"/>
                <a:gd name="connsiteY25" fmla="*/ 2840916 h 3111852"/>
                <a:gd name="connsiteX26" fmla="*/ 2389597 w 5069918"/>
                <a:gd name="connsiteY26" fmla="*/ 2850221 h 3111852"/>
                <a:gd name="connsiteX27" fmla="*/ 2446002 w 5069918"/>
                <a:gd name="connsiteY27" fmla="*/ 2849808 h 3111852"/>
                <a:gd name="connsiteX28" fmla="*/ 2473638 w 5069918"/>
                <a:gd name="connsiteY28" fmla="*/ 2849151 h 3111852"/>
                <a:gd name="connsiteX29" fmla="*/ 2501187 w 5069918"/>
                <a:gd name="connsiteY29" fmla="*/ 2847832 h 3111852"/>
                <a:gd name="connsiteX30" fmla="*/ 2610685 w 5069918"/>
                <a:gd name="connsiteY30" fmla="*/ 2838774 h 3111852"/>
                <a:gd name="connsiteX31" fmla="*/ 3033071 w 5069918"/>
                <a:gd name="connsiteY31" fmla="*/ 2730979 h 3111852"/>
                <a:gd name="connsiteX32" fmla="*/ 3232974 w 5069918"/>
                <a:gd name="connsiteY32" fmla="*/ 2637430 h 3111852"/>
                <a:gd name="connsiteX33" fmla="*/ 3425990 w 5069918"/>
                <a:gd name="connsiteY33" fmla="*/ 2523622 h 3111852"/>
                <a:gd name="connsiteX34" fmla="*/ 3613601 w 5069918"/>
                <a:gd name="connsiteY34" fmla="*/ 2394827 h 3111852"/>
                <a:gd name="connsiteX35" fmla="*/ 3706185 w 5069918"/>
                <a:gd name="connsiteY35" fmla="*/ 2326642 h 3111852"/>
                <a:gd name="connsiteX36" fmla="*/ 3799729 w 5069918"/>
                <a:gd name="connsiteY36" fmla="*/ 2255904 h 3111852"/>
                <a:gd name="connsiteX37" fmla="*/ 4175561 w 5069918"/>
                <a:gd name="connsiteY37" fmla="*/ 1976821 h 3111852"/>
                <a:gd name="connsiteX38" fmla="*/ 4517132 w 5069918"/>
                <a:gd name="connsiteY38" fmla="*/ 1683080 h 3111852"/>
                <a:gd name="connsiteX39" fmla="*/ 4659758 w 5069918"/>
                <a:gd name="connsiteY39" fmla="*/ 1519452 h 3111852"/>
                <a:gd name="connsiteX40" fmla="*/ 4773178 w 5069918"/>
                <a:gd name="connsiteY40" fmla="*/ 1340423 h 3111852"/>
                <a:gd name="connsiteX41" fmla="*/ 4892092 w 5069918"/>
                <a:gd name="connsiteY41" fmla="*/ 938311 h 3111852"/>
                <a:gd name="connsiteX42" fmla="*/ 4898804 w 5069918"/>
                <a:gd name="connsiteY42" fmla="*/ 831503 h 3111852"/>
                <a:gd name="connsiteX43" fmla="*/ 4899153 w 5069918"/>
                <a:gd name="connsiteY43" fmla="*/ 776988 h 3111852"/>
                <a:gd name="connsiteX44" fmla="*/ 4898456 w 5069918"/>
                <a:gd name="connsiteY44" fmla="*/ 721484 h 3111852"/>
                <a:gd name="connsiteX45" fmla="*/ 4886774 w 5069918"/>
                <a:gd name="connsiteY45" fmla="*/ 499635 h 3111852"/>
                <a:gd name="connsiteX46" fmla="*/ 4815896 w 5069918"/>
                <a:gd name="connsiteY46" fmla="*/ 59970 h 3111852"/>
                <a:gd name="connsiteX47" fmla="*/ 4798654 w 5069918"/>
                <a:gd name="connsiteY47" fmla="*/ 0 h 3111852"/>
                <a:gd name="connsiteX48" fmla="*/ 4909441 w 5069918"/>
                <a:gd name="connsiteY48" fmla="*/ 0 h 3111852"/>
                <a:gd name="connsiteX49" fmla="*/ 4921297 w 5069918"/>
                <a:gd name="connsiteY49" fmla="*/ 34112 h 3111852"/>
                <a:gd name="connsiteX50" fmla="*/ 5027482 w 5069918"/>
                <a:gd name="connsiteY50" fmla="*/ 483740 h 3111852"/>
                <a:gd name="connsiteX51" fmla="*/ 5058082 w 5069918"/>
                <a:gd name="connsiteY51" fmla="*/ 712837 h 3111852"/>
                <a:gd name="connsiteX52" fmla="*/ 5063486 w 5069918"/>
                <a:gd name="connsiteY52" fmla="*/ 770400 h 3111852"/>
                <a:gd name="connsiteX53" fmla="*/ 5067846 w 5069918"/>
                <a:gd name="connsiteY53" fmla="*/ 829033 h 3111852"/>
                <a:gd name="connsiteX54" fmla="*/ 5069414 w 5069918"/>
                <a:gd name="connsiteY54" fmla="*/ 948521 h 3111852"/>
                <a:gd name="connsiteX55" fmla="*/ 5040732 w 5069918"/>
                <a:gd name="connsiteY55" fmla="*/ 1188571 h 3111852"/>
                <a:gd name="connsiteX56" fmla="*/ 4964102 w 5069918"/>
                <a:gd name="connsiteY56" fmla="*/ 1421620 h 3111852"/>
                <a:gd name="connsiteX57" fmla="*/ 4689486 w 5069918"/>
                <a:gd name="connsiteY57" fmla="*/ 1828757 h 3111852"/>
                <a:gd name="connsiteX58" fmla="*/ 4333792 w 5069918"/>
                <a:gd name="connsiteY58" fmla="*/ 2155355 h 3111852"/>
                <a:gd name="connsiteX59" fmla="*/ 3965196 w 5069918"/>
                <a:gd name="connsiteY59" fmla="*/ 2446790 h 3111852"/>
                <a:gd name="connsiteX60" fmla="*/ 3873745 w 5069918"/>
                <a:gd name="connsiteY60" fmla="*/ 2519916 h 3111852"/>
                <a:gd name="connsiteX61" fmla="*/ 3779416 w 5069918"/>
                <a:gd name="connsiteY61" fmla="*/ 2593454 h 3111852"/>
                <a:gd name="connsiteX62" fmla="*/ 3582739 w 5069918"/>
                <a:gd name="connsiteY62" fmla="*/ 2735343 h 3111852"/>
                <a:gd name="connsiteX63" fmla="*/ 3371851 w 5069918"/>
                <a:gd name="connsiteY63" fmla="*/ 2865126 h 3111852"/>
                <a:gd name="connsiteX64" fmla="*/ 3143614 w 5069918"/>
                <a:gd name="connsiteY64" fmla="*/ 2974568 h 3111852"/>
                <a:gd name="connsiteX65" fmla="*/ 2643552 w 5069918"/>
                <a:gd name="connsiteY65" fmla="*/ 3101304 h 3111852"/>
                <a:gd name="connsiteX66" fmla="*/ 2514264 w 5069918"/>
                <a:gd name="connsiteY66" fmla="*/ 3110445 h 3111852"/>
                <a:gd name="connsiteX67" fmla="*/ 2481920 w 5069918"/>
                <a:gd name="connsiteY67" fmla="*/ 3111598 h 3111852"/>
                <a:gd name="connsiteX68" fmla="*/ 2449664 w 5069918"/>
                <a:gd name="connsiteY68" fmla="*/ 3111763 h 3111852"/>
                <a:gd name="connsiteX69" fmla="*/ 2386284 w 5069918"/>
                <a:gd name="connsiteY69" fmla="*/ 3111022 h 3111852"/>
                <a:gd name="connsiteX70" fmla="*/ 2260658 w 5069918"/>
                <a:gd name="connsiteY70" fmla="*/ 3106080 h 3111852"/>
                <a:gd name="connsiteX71" fmla="*/ 2134945 w 5069918"/>
                <a:gd name="connsiteY71" fmla="*/ 3094716 h 3111852"/>
                <a:gd name="connsiteX72" fmla="*/ 1884564 w 5069918"/>
                <a:gd name="connsiteY72" fmla="*/ 3054200 h 3111852"/>
                <a:gd name="connsiteX73" fmla="*/ 1639764 w 5069918"/>
                <a:gd name="connsiteY73" fmla="*/ 2984286 h 3111852"/>
                <a:gd name="connsiteX74" fmla="*/ 1407081 w 5069918"/>
                <a:gd name="connsiteY74" fmla="*/ 2882913 h 3111852"/>
                <a:gd name="connsiteX75" fmla="*/ 1193491 w 5069918"/>
                <a:gd name="connsiteY75" fmla="*/ 2750989 h 3111852"/>
                <a:gd name="connsiteX76" fmla="*/ 836141 w 5069918"/>
                <a:gd name="connsiteY76" fmla="*/ 2418627 h 3111852"/>
                <a:gd name="connsiteX77" fmla="*/ 690812 w 5069918"/>
                <a:gd name="connsiteY77" fmla="*/ 2230210 h 3111852"/>
                <a:gd name="connsiteX78" fmla="*/ 562397 w 5069918"/>
                <a:gd name="connsiteY78" fmla="*/ 2033725 h 3111852"/>
                <a:gd name="connsiteX79" fmla="*/ 502504 w 5069918"/>
                <a:gd name="connsiteY79" fmla="*/ 1936223 h 3111852"/>
                <a:gd name="connsiteX80" fmla="*/ 440258 w 5069918"/>
                <a:gd name="connsiteY80" fmla="*/ 1840368 h 3111852"/>
                <a:gd name="connsiteX81" fmla="*/ 310360 w 5069918"/>
                <a:gd name="connsiteY81" fmla="*/ 1649481 h 3111852"/>
                <a:gd name="connsiteX82" fmla="*/ 246806 w 5069918"/>
                <a:gd name="connsiteY82" fmla="*/ 1552391 h 3111852"/>
                <a:gd name="connsiteX83" fmla="*/ 186303 w 5069918"/>
                <a:gd name="connsiteY83" fmla="*/ 1453160 h 3111852"/>
                <a:gd name="connsiteX84" fmla="*/ 84390 w 5069918"/>
                <a:gd name="connsiteY84" fmla="*/ 1244980 h 3111852"/>
                <a:gd name="connsiteX85" fmla="*/ 20139 w 5069918"/>
                <a:gd name="connsiteY85" fmla="*/ 1024037 h 3111852"/>
                <a:gd name="connsiteX86" fmla="*/ 0 w 5069918"/>
                <a:gd name="connsiteY86" fmla="*/ 796339 h 3111852"/>
                <a:gd name="connsiteX87" fmla="*/ 102773 w 5069918"/>
                <a:gd name="connsiteY87" fmla="*/ 121376 h 311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69918" h="3111852">
                  <a:moveTo>
                    <a:pt x="145909" y="0"/>
                  </a:moveTo>
                  <a:lnTo>
                    <a:pt x="205279" y="0"/>
                  </a:lnTo>
                  <a:lnTo>
                    <a:pt x="202868" y="5043"/>
                  </a:lnTo>
                  <a:lnTo>
                    <a:pt x="191273" y="30818"/>
                  </a:lnTo>
                  <a:cubicBezTo>
                    <a:pt x="183688" y="48029"/>
                    <a:pt x="176016" y="65240"/>
                    <a:pt x="169129" y="82781"/>
                  </a:cubicBezTo>
                  <a:cubicBezTo>
                    <a:pt x="162242" y="100321"/>
                    <a:pt x="154658" y="117615"/>
                    <a:pt x="148381" y="135320"/>
                  </a:cubicBezTo>
                  <a:cubicBezTo>
                    <a:pt x="121529" y="205646"/>
                    <a:pt x="98775" y="277455"/>
                    <a:pt x="80903" y="350499"/>
                  </a:cubicBezTo>
                  <a:cubicBezTo>
                    <a:pt x="44636" y="496258"/>
                    <a:pt x="26067" y="646299"/>
                    <a:pt x="26154" y="796339"/>
                  </a:cubicBezTo>
                  <a:cubicBezTo>
                    <a:pt x="26590" y="871114"/>
                    <a:pt x="34001" y="945722"/>
                    <a:pt x="49170" y="1018931"/>
                  </a:cubicBezTo>
                  <a:cubicBezTo>
                    <a:pt x="65124" y="1091975"/>
                    <a:pt x="88226" y="1163454"/>
                    <a:pt x="119437" y="1231804"/>
                  </a:cubicBezTo>
                  <a:cubicBezTo>
                    <a:pt x="126847" y="1249016"/>
                    <a:pt x="135478" y="1265815"/>
                    <a:pt x="143672" y="1282696"/>
                  </a:cubicBezTo>
                  <a:cubicBezTo>
                    <a:pt x="152565" y="1299331"/>
                    <a:pt x="161021" y="1316130"/>
                    <a:pt x="170611" y="1332436"/>
                  </a:cubicBezTo>
                  <a:cubicBezTo>
                    <a:pt x="188919" y="1365375"/>
                    <a:pt x="209319" y="1397327"/>
                    <a:pt x="230330" y="1428867"/>
                  </a:cubicBezTo>
                  <a:cubicBezTo>
                    <a:pt x="251253" y="1460489"/>
                    <a:pt x="273658" y="1491288"/>
                    <a:pt x="296237" y="1522004"/>
                  </a:cubicBezTo>
                  <a:cubicBezTo>
                    <a:pt x="319165" y="1552474"/>
                    <a:pt x="342966" y="1582531"/>
                    <a:pt x="366853" y="1612506"/>
                  </a:cubicBezTo>
                  <a:cubicBezTo>
                    <a:pt x="414714" y="1672540"/>
                    <a:pt x="464756" y="1731337"/>
                    <a:pt x="513838" y="1791535"/>
                  </a:cubicBezTo>
                  <a:cubicBezTo>
                    <a:pt x="538509" y="1821510"/>
                    <a:pt x="563094" y="1851732"/>
                    <a:pt x="587330" y="1882283"/>
                  </a:cubicBezTo>
                  <a:cubicBezTo>
                    <a:pt x="611479" y="1912588"/>
                    <a:pt x="635453" y="1944787"/>
                    <a:pt x="658817" y="1974186"/>
                  </a:cubicBezTo>
                  <a:cubicBezTo>
                    <a:pt x="682008" y="2004326"/>
                    <a:pt x="706330" y="2033560"/>
                    <a:pt x="730305" y="2062959"/>
                  </a:cubicBezTo>
                  <a:cubicBezTo>
                    <a:pt x="754977" y="2091864"/>
                    <a:pt x="779474" y="2120768"/>
                    <a:pt x="805018" y="2148685"/>
                  </a:cubicBezTo>
                  <a:cubicBezTo>
                    <a:pt x="855757" y="2204847"/>
                    <a:pt x="908500" y="2258951"/>
                    <a:pt x="963424" y="2310337"/>
                  </a:cubicBezTo>
                  <a:cubicBezTo>
                    <a:pt x="1073444" y="2412862"/>
                    <a:pt x="1192183" y="2504353"/>
                    <a:pt x="1319204" y="2580196"/>
                  </a:cubicBezTo>
                  <a:cubicBezTo>
                    <a:pt x="1382846" y="2617913"/>
                    <a:pt x="1448143" y="2652500"/>
                    <a:pt x="1515882" y="2681651"/>
                  </a:cubicBezTo>
                  <a:cubicBezTo>
                    <a:pt x="1583184" y="2711626"/>
                    <a:pt x="1652666" y="2736908"/>
                    <a:pt x="1723456" y="2758319"/>
                  </a:cubicBezTo>
                  <a:cubicBezTo>
                    <a:pt x="1794246" y="2779812"/>
                    <a:pt x="1866431" y="2797188"/>
                    <a:pt x="1939662" y="2811269"/>
                  </a:cubicBezTo>
                  <a:cubicBezTo>
                    <a:pt x="2012981" y="2825104"/>
                    <a:pt x="2087519" y="2834574"/>
                    <a:pt x="2162581" y="2840916"/>
                  </a:cubicBezTo>
                  <a:cubicBezTo>
                    <a:pt x="2237643" y="2847338"/>
                    <a:pt x="2313489" y="2850139"/>
                    <a:pt x="2389597" y="2850221"/>
                  </a:cubicBezTo>
                  <a:cubicBezTo>
                    <a:pt x="2408602" y="2850221"/>
                    <a:pt x="2427869" y="2850550"/>
                    <a:pt x="2446002" y="2849808"/>
                  </a:cubicBezTo>
                  <a:lnTo>
                    <a:pt x="2473638" y="2849151"/>
                  </a:lnTo>
                  <a:lnTo>
                    <a:pt x="2501187" y="2847832"/>
                  </a:lnTo>
                  <a:cubicBezTo>
                    <a:pt x="2537890" y="2846268"/>
                    <a:pt x="2574418" y="2842809"/>
                    <a:pt x="2610685" y="2838774"/>
                  </a:cubicBezTo>
                  <a:cubicBezTo>
                    <a:pt x="2755926" y="2821975"/>
                    <a:pt x="2897244" y="2785164"/>
                    <a:pt x="3033071" y="2730979"/>
                  </a:cubicBezTo>
                  <a:cubicBezTo>
                    <a:pt x="3101158" y="2704132"/>
                    <a:pt x="3167589" y="2672263"/>
                    <a:pt x="3232974" y="2637430"/>
                  </a:cubicBezTo>
                  <a:cubicBezTo>
                    <a:pt x="3298446" y="2602760"/>
                    <a:pt x="3362697" y="2564303"/>
                    <a:pt x="3425990" y="2523622"/>
                  </a:cubicBezTo>
                  <a:cubicBezTo>
                    <a:pt x="3489282" y="2482859"/>
                    <a:pt x="3551529" y="2439461"/>
                    <a:pt x="3613601" y="2394827"/>
                  </a:cubicBezTo>
                  <a:cubicBezTo>
                    <a:pt x="3644549" y="2372511"/>
                    <a:pt x="3675411" y="2349617"/>
                    <a:pt x="3706185" y="2326642"/>
                  </a:cubicBezTo>
                  <a:lnTo>
                    <a:pt x="3799729" y="2255904"/>
                  </a:lnTo>
                  <a:cubicBezTo>
                    <a:pt x="3926402" y="2160954"/>
                    <a:pt x="4053597" y="2070123"/>
                    <a:pt x="4175561" y="1976821"/>
                  </a:cubicBezTo>
                  <a:cubicBezTo>
                    <a:pt x="4297526" y="1883601"/>
                    <a:pt x="4414084" y="1787582"/>
                    <a:pt x="4517132" y="1683080"/>
                  </a:cubicBezTo>
                  <a:cubicBezTo>
                    <a:pt x="4568480" y="1630705"/>
                    <a:pt x="4616604" y="1576438"/>
                    <a:pt x="4659758" y="1519452"/>
                  </a:cubicBezTo>
                  <a:cubicBezTo>
                    <a:pt x="4702650" y="1462383"/>
                    <a:pt x="4741184" y="1402845"/>
                    <a:pt x="4773178" y="1340423"/>
                  </a:cubicBezTo>
                  <a:cubicBezTo>
                    <a:pt x="4837865" y="1215829"/>
                    <a:pt x="4877446" y="1079787"/>
                    <a:pt x="4892092" y="938311"/>
                  </a:cubicBezTo>
                  <a:cubicBezTo>
                    <a:pt x="4895666" y="902982"/>
                    <a:pt x="4897845" y="867325"/>
                    <a:pt x="4898804" y="831503"/>
                  </a:cubicBezTo>
                  <a:cubicBezTo>
                    <a:pt x="4899066" y="813633"/>
                    <a:pt x="4899414" y="795764"/>
                    <a:pt x="4899153" y="776988"/>
                  </a:cubicBezTo>
                  <a:cubicBezTo>
                    <a:pt x="4898979" y="758460"/>
                    <a:pt x="4899066" y="740012"/>
                    <a:pt x="4898456" y="721484"/>
                  </a:cubicBezTo>
                  <a:cubicBezTo>
                    <a:pt x="4896974" y="647452"/>
                    <a:pt x="4893226" y="573502"/>
                    <a:pt x="4886774" y="499635"/>
                  </a:cubicBezTo>
                  <a:cubicBezTo>
                    <a:pt x="4873610" y="351981"/>
                    <a:pt x="4851030" y="204740"/>
                    <a:pt x="4815896" y="59970"/>
                  </a:cubicBezTo>
                  <a:lnTo>
                    <a:pt x="4798654" y="0"/>
                  </a:lnTo>
                  <a:lnTo>
                    <a:pt x="4909441" y="0"/>
                  </a:lnTo>
                  <a:lnTo>
                    <a:pt x="4921297" y="34112"/>
                  </a:lnTo>
                  <a:cubicBezTo>
                    <a:pt x="4966630" y="181436"/>
                    <a:pt x="5002460" y="331724"/>
                    <a:pt x="5027482" y="483740"/>
                  </a:cubicBezTo>
                  <a:cubicBezTo>
                    <a:pt x="5040123" y="559749"/>
                    <a:pt x="5050323" y="636170"/>
                    <a:pt x="5058082" y="712837"/>
                  </a:cubicBezTo>
                  <a:cubicBezTo>
                    <a:pt x="5060261" y="732025"/>
                    <a:pt x="5061743" y="751213"/>
                    <a:pt x="5063486" y="770400"/>
                  </a:cubicBezTo>
                  <a:cubicBezTo>
                    <a:pt x="5065318" y="789340"/>
                    <a:pt x="5066625" y="809186"/>
                    <a:pt x="5067846" y="829033"/>
                  </a:cubicBezTo>
                  <a:cubicBezTo>
                    <a:pt x="5069851" y="868643"/>
                    <a:pt x="5070461" y="908500"/>
                    <a:pt x="5069414" y="948521"/>
                  </a:cubicBezTo>
                  <a:cubicBezTo>
                    <a:pt x="5067060" y="1028483"/>
                    <a:pt x="5057820" y="1109021"/>
                    <a:pt x="5040732" y="1188571"/>
                  </a:cubicBezTo>
                  <a:cubicBezTo>
                    <a:pt x="5023123" y="1268038"/>
                    <a:pt x="4997578" y="1346435"/>
                    <a:pt x="4964102" y="1421620"/>
                  </a:cubicBezTo>
                  <a:cubicBezTo>
                    <a:pt x="4897409" y="1572485"/>
                    <a:pt x="4799942" y="1709020"/>
                    <a:pt x="4689486" y="1828757"/>
                  </a:cubicBezTo>
                  <a:cubicBezTo>
                    <a:pt x="4579116" y="1949234"/>
                    <a:pt x="4456716" y="2054888"/>
                    <a:pt x="4333792" y="2155355"/>
                  </a:cubicBezTo>
                  <a:cubicBezTo>
                    <a:pt x="4210520" y="2255657"/>
                    <a:pt x="4085853" y="2350524"/>
                    <a:pt x="3965196" y="2446790"/>
                  </a:cubicBezTo>
                  <a:lnTo>
                    <a:pt x="3873745" y="2519916"/>
                  </a:lnTo>
                  <a:cubicBezTo>
                    <a:pt x="3842621" y="2544539"/>
                    <a:pt x="3811324" y="2569162"/>
                    <a:pt x="3779416" y="2593454"/>
                  </a:cubicBezTo>
                  <a:cubicBezTo>
                    <a:pt x="3715862" y="2642123"/>
                    <a:pt x="3650652" y="2689804"/>
                    <a:pt x="3582739" y="2735343"/>
                  </a:cubicBezTo>
                  <a:cubicBezTo>
                    <a:pt x="3514913" y="2780800"/>
                    <a:pt x="3445170" y="2824939"/>
                    <a:pt x="3371851" y="2865126"/>
                  </a:cubicBezTo>
                  <a:cubicBezTo>
                    <a:pt x="3298533" y="2905230"/>
                    <a:pt x="3222687" y="2942452"/>
                    <a:pt x="3143614" y="2974568"/>
                  </a:cubicBezTo>
                  <a:cubicBezTo>
                    <a:pt x="2985994" y="3039625"/>
                    <a:pt x="2815732" y="3083105"/>
                    <a:pt x="2643552" y="3101304"/>
                  </a:cubicBezTo>
                  <a:cubicBezTo>
                    <a:pt x="2600484" y="3105587"/>
                    <a:pt x="2557331" y="3109046"/>
                    <a:pt x="2514264" y="3110445"/>
                  </a:cubicBezTo>
                  <a:lnTo>
                    <a:pt x="2481920" y="3111598"/>
                  </a:lnTo>
                  <a:lnTo>
                    <a:pt x="2449664" y="3111763"/>
                  </a:lnTo>
                  <a:cubicBezTo>
                    <a:pt x="2427869" y="3112092"/>
                    <a:pt x="2407207" y="3111434"/>
                    <a:pt x="2386284" y="3111022"/>
                  </a:cubicBezTo>
                  <a:cubicBezTo>
                    <a:pt x="2344525" y="3110528"/>
                    <a:pt x="2302505" y="3108140"/>
                    <a:pt x="2260658" y="3106080"/>
                  </a:cubicBezTo>
                  <a:cubicBezTo>
                    <a:pt x="2218725" y="3102787"/>
                    <a:pt x="2176791" y="3099740"/>
                    <a:pt x="2134945" y="3094716"/>
                  </a:cubicBezTo>
                  <a:cubicBezTo>
                    <a:pt x="2051165" y="3085246"/>
                    <a:pt x="1967473" y="3072317"/>
                    <a:pt x="1884564" y="3054200"/>
                  </a:cubicBezTo>
                  <a:cubicBezTo>
                    <a:pt x="1801657" y="3036084"/>
                    <a:pt x="1719708" y="3012778"/>
                    <a:pt x="1639764" y="2984286"/>
                  </a:cubicBezTo>
                  <a:cubicBezTo>
                    <a:pt x="1559820" y="2955710"/>
                    <a:pt x="1481969" y="2921618"/>
                    <a:pt x="1407081" y="2882913"/>
                  </a:cubicBezTo>
                  <a:cubicBezTo>
                    <a:pt x="1332455" y="2843633"/>
                    <a:pt x="1260794" y="2799741"/>
                    <a:pt x="1193491" y="2750989"/>
                  </a:cubicBezTo>
                  <a:cubicBezTo>
                    <a:pt x="1058362" y="2653982"/>
                    <a:pt x="939973" y="2540257"/>
                    <a:pt x="836141" y="2418627"/>
                  </a:cubicBezTo>
                  <a:cubicBezTo>
                    <a:pt x="784444" y="2357523"/>
                    <a:pt x="736321" y="2294444"/>
                    <a:pt x="690812" y="2230210"/>
                  </a:cubicBezTo>
                  <a:cubicBezTo>
                    <a:pt x="645217" y="2165978"/>
                    <a:pt x="602674" y="2100345"/>
                    <a:pt x="562397" y="2033725"/>
                  </a:cubicBezTo>
                  <a:cubicBezTo>
                    <a:pt x="541823" y="2000044"/>
                    <a:pt x="522992" y="1968504"/>
                    <a:pt x="502504" y="1936223"/>
                  </a:cubicBezTo>
                  <a:cubicBezTo>
                    <a:pt x="482192" y="1904189"/>
                    <a:pt x="461530" y="1872155"/>
                    <a:pt x="440258" y="1840368"/>
                  </a:cubicBezTo>
                  <a:lnTo>
                    <a:pt x="310360" y="1649481"/>
                  </a:lnTo>
                  <a:cubicBezTo>
                    <a:pt x="288826" y="1617365"/>
                    <a:pt x="267555" y="1585084"/>
                    <a:pt x="246806" y="1552391"/>
                  </a:cubicBezTo>
                  <a:cubicBezTo>
                    <a:pt x="226057" y="1519698"/>
                    <a:pt x="205483" y="1486923"/>
                    <a:pt x="186303" y="1453160"/>
                  </a:cubicBezTo>
                  <a:cubicBezTo>
                    <a:pt x="147857" y="1385962"/>
                    <a:pt x="112550" y="1316790"/>
                    <a:pt x="84390" y="1244980"/>
                  </a:cubicBezTo>
                  <a:cubicBezTo>
                    <a:pt x="55708" y="1173418"/>
                    <a:pt x="34436" y="1099222"/>
                    <a:pt x="20139" y="1024037"/>
                  </a:cubicBezTo>
                  <a:cubicBezTo>
                    <a:pt x="6452" y="948852"/>
                    <a:pt x="0" y="872513"/>
                    <a:pt x="0" y="796339"/>
                  </a:cubicBezTo>
                  <a:cubicBezTo>
                    <a:pt x="850" y="568560"/>
                    <a:pt x="36028" y="341245"/>
                    <a:pt x="102773" y="1213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21" name="Freeform: Shape 20">
              <a:extLst>
                <a:ext uri="{FF2B5EF4-FFF2-40B4-BE49-F238E27FC236}">
                  <a16:creationId xmlns="" xmlns:a16="http://schemas.microsoft.com/office/drawing/2014/main" id="{31BCBF53-F859-485D-8008-16DE1F4FB12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3885" y="1"/>
              <a:ext cx="4960549" cy="2918955"/>
            </a:xfrm>
            <a:custGeom>
              <a:avLst/>
              <a:gdLst>
                <a:gd name="connsiteX0" fmla="*/ 154335 w 4960549"/>
                <a:gd name="connsiteY0" fmla="*/ 0 h 2918955"/>
                <a:gd name="connsiteX1" fmla="*/ 347871 w 4960549"/>
                <a:gd name="connsiteY1" fmla="*/ 0 h 2918955"/>
                <a:gd name="connsiteX2" fmla="*/ 268143 w 4960549"/>
                <a:gd name="connsiteY2" fmla="*/ 165468 h 2918955"/>
                <a:gd name="connsiteX3" fmla="*/ 199554 w 4960549"/>
                <a:gd name="connsiteY3" fmla="*/ 358938 h 2918955"/>
                <a:gd name="connsiteX4" fmla="*/ 142104 w 4960549"/>
                <a:gd name="connsiteY4" fmla="*/ 762944 h 2918955"/>
                <a:gd name="connsiteX5" fmla="*/ 166339 w 4960549"/>
                <a:gd name="connsiteY5" fmla="*/ 960748 h 2918955"/>
                <a:gd name="connsiteX6" fmla="*/ 237914 w 4960549"/>
                <a:gd name="connsiteY6" fmla="*/ 1145787 h 2918955"/>
                <a:gd name="connsiteX7" fmla="*/ 287868 w 4960549"/>
                <a:gd name="connsiteY7" fmla="*/ 1232913 h 2918955"/>
                <a:gd name="connsiteX8" fmla="*/ 345232 w 4960549"/>
                <a:gd name="connsiteY8" fmla="*/ 1317239 h 2918955"/>
                <a:gd name="connsiteX9" fmla="*/ 477745 w 4960549"/>
                <a:gd name="connsiteY9" fmla="*/ 1480209 h 2918955"/>
                <a:gd name="connsiteX10" fmla="*/ 621156 w 4960549"/>
                <a:gd name="connsiteY10" fmla="*/ 1644414 h 2918955"/>
                <a:gd name="connsiteX11" fmla="*/ 692469 w 4960549"/>
                <a:gd name="connsiteY11" fmla="*/ 1730140 h 2918955"/>
                <a:gd name="connsiteX12" fmla="*/ 726731 w 4960549"/>
                <a:gd name="connsiteY12" fmla="*/ 1772220 h 2918955"/>
                <a:gd name="connsiteX13" fmla="*/ 760295 w 4960549"/>
                <a:gd name="connsiteY13" fmla="*/ 1812489 h 2918955"/>
                <a:gd name="connsiteX14" fmla="*/ 1048685 w 4960549"/>
                <a:gd name="connsiteY14" fmla="*/ 2110101 h 2918955"/>
                <a:gd name="connsiteX15" fmla="*/ 1202035 w 4960549"/>
                <a:gd name="connsiteY15" fmla="*/ 2244002 h 2918955"/>
                <a:gd name="connsiteX16" fmla="*/ 1362620 w 4960549"/>
                <a:gd name="connsiteY16" fmla="*/ 2367443 h 2918955"/>
                <a:gd name="connsiteX17" fmla="*/ 1721364 w 4960549"/>
                <a:gd name="connsiteY17" fmla="*/ 2562694 h 2918955"/>
                <a:gd name="connsiteX18" fmla="*/ 1922052 w 4960549"/>
                <a:gd name="connsiteY18" fmla="*/ 2617868 h 2918955"/>
                <a:gd name="connsiteX19" fmla="*/ 1973488 w 4960549"/>
                <a:gd name="connsiteY19" fmla="*/ 2627586 h 2918955"/>
                <a:gd name="connsiteX20" fmla="*/ 2025360 w 4960549"/>
                <a:gd name="connsiteY20" fmla="*/ 2635738 h 2918955"/>
                <a:gd name="connsiteX21" fmla="*/ 2130063 w 4960549"/>
                <a:gd name="connsiteY21" fmla="*/ 2647432 h 2918955"/>
                <a:gd name="connsiteX22" fmla="*/ 2182719 w 4960549"/>
                <a:gd name="connsiteY22" fmla="*/ 2651220 h 2918955"/>
                <a:gd name="connsiteX23" fmla="*/ 2235551 w 4960549"/>
                <a:gd name="connsiteY23" fmla="*/ 2653855 h 2918955"/>
                <a:gd name="connsiteX24" fmla="*/ 2288556 w 4960549"/>
                <a:gd name="connsiteY24" fmla="*/ 2655008 h 2918955"/>
                <a:gd name="connsiteX25" fmla="*/ 2341648 w 4960549"/>
                <a:gd name="connsiteY25" fmla="*/ 2654761 h 2918955"/>
                <a:gd name="connsiteX26" fmla="*/ 2368238 w 4960549"/>
                <a:gd name="connsiteY26" fmla="*/ 2654514 h 2918955"/>
                <a:gd name="connsiteX27" fmla="*/ 2393869 w 4960549"/>
                <a:gd name="connsiteY27" fmla="*/ 2653443 h 2918955"/>
                <a:gd name="connsiteX28" fmla="*/ 2419413 w 4960549"/>
                <a:gd name="connsiteY28" fmla="*/ 2652208 h 2918955"/>
                <a:gd name="connsiteX29" fmla="*/ 2444869 w 4960549"/>
                <a:gd name="connsiteY29" fmla="*/ 2650232 h 2918955"/>
                <a:gd name="connsiteX30" fmla="*/ 2545823 w 4960549"/>
                <a:gd name="connsiteY30" fmla="*/ 2638456 h 2918955"/>
                <a:gd name="connsiteX31" fmla="*/ 2930373 w 4960549"/>
                <a:gd name="connsiteY31" fmla="*/ 2519213 h 2918955"/>
                <a:gd name="connsiteX32" fmla="*/ 3285631 w 4960549"/>
                <a:gd name="connsiteY32" fmla="*/ 2310210 h 2918955"/>
                <a:gd name="connsiteX33" fmla="*/ 3371764 w 4960549"/>
                <a:gd name="connsiteY33" fmla="*/ 2248778 h 2918955"/>
                <a:gd name="connsiteX34" fmla="*/ 3457898 w 4960549"/>
                <a:gd name="connsiteY34" fmla="*/ 2185286 h 2918955"/>
                <a:gd name="connsiteX35" fmla="*/ 3632344 w 4960549"/>
                <a:gd name="connsiteY35" fmla="*/ 2053527 h 2918955"/>
                <a:gd name="connsiteX36" fmla="*/ 3990915 w 4960549"/>
                <a:gd name="connsiteY36" fmla="*/ 1798490 h 2918955"/>
                <a:gd name="connsiteX37" fmla="*/ 4324988 w 4960549"/>
                <a:gd name="connsiteY37" fmla="*/ 1544854 h 2918955"/>
                <a:gd name="connsiteX38" fmla="*/ 4592107 w 4960549"/>
                <a:gd name="connsiteY38" fmla="*/ 1254159 h 2918955"/>
                <a:gd name="connsiteX39" fmla="*/ 4683123 w 4960549"/>
                <a:gd name="connsiteY39" fmla="*/ 1085179 h 2918955"/>
                <a:gd name="connsiteX40" fmla="*/ 4738568 w 4960549"/>
                <a:gd name="connsiteY40" fmla="*/ 900551 h 2918955"/>
                <a:gd name="connsiteX41" fmla="*/ 4753913 w 4960549"/>
                <a:gd name="connsiteY41" fmla="*/ 803708 h 2918955"/>
                <a:gd name="connsiteX42" fmla="*/ 4756441 w 4960549"/>
                <a:gd name="connsiteY42" fmla="*/ 779167 h 2918955"/>
                <a:gd name="connsiteX43" fmla="*/ 4758358 w 4960549"/>
                <a:gd name="connsiteY43" fmla="*/ 754133 h 2918955"/>
                <a:gd name="connsiteX44" fmla="*/ 4761147 w 4960549"/>
                <a:gd name="connsiteY44" fmla="*/ 702417 h 2918955"/>
                <a:gd name="connsiteX45" fmla="*/ 4756353 w 4960549"/>
                <a:gd name="connsiteY45" fmla="*/ 495638 h 2918955"/>
                <a:gd name="connsiteX46" fmla="*/ 4725578 w 4960549"/>
                <a:gd name="connsiteY46" fmla="*/ 291411 h 2918955"/>
                <a:gd name="connsiteX47" fmla="*/ 4673358 w 4960549"/>
                <a:gd name="connsiteY47" fmla="*/ 92042 h 2918955"/>
                <a:gd name="connsiteX48" fmla="*/ 4644342 w 4960549"/>
                <a:gd name="connsiteY48" fmla="*/ 0 h 2918955"/>
                <a:gd name="connsiteX49" fmla="*/ 4862756 w 4960549"/>
                <a:gd name="connsiteY49" fmla="*/ 0 h 2918955"/>
                <a:gd name="connsiteX50" fmla="*/ 4876138 w 4960549"/>
                <a:gd name="connsiteY50" fmla="*/ 45680 h 2918955"/>
                <a:gd name="connsiteX51" fmla="*/ 4911707 w 4960549"/>
                <a:gd name="connsiteY51" fmla="*/ 263329 h 2918955"/>
                <a:gd name="connsiteX52" fmla="*/ 4934809 w 4960549"/>
                <a:gd name="connsiteY52" fmla="*/ 481145 h 2918955"/>
                <a:gd name="connsiteX53" fmla="*/ 4953205 w 4960549"/>
                <a:gd name="connsiteY53" fmla="*/ 698959 h 2918955"/>
                <a:gd name="connsiteX54" fmla="*/ 4956953 w 4960549"/>
                <a:gd name="connsiteY54" fmla="*/ 753557 h 2918955"/>
                <a:gd name="connsiteX55" fmla="*/ 4958611 w 4960549"/>
                <a:gd name="connsiteY55" fmla="*/ 781638 h 2918955"/>
                <a:gd name="connsiteX56" fmla="*/ 4959831 w 4960549"/>
                <a:gd name="connsiteY56" fmla="*/ 810213 h 2918955"/>
                <a:gd name="connsiteX57" fmla="*/ 4958174 w 4960549"/>
                <a:gd name="connsiteY57" fmla="*/ 925338 h 2918955"/>
                <a:gd name="connsiteX58" fmla="*/ 4834030 w 4960549"/>
                <a:gd name="connsiteY58" fmla="*/ 1377519 h 2918955"/>
                <a:gd name="connsiteX59" fmla="*/ 4558106 w 4960549"/>
                <a:gd name="connsiteY59" fmla="*/ 1761515 h 2918955"/>
                <a:gd name="connsiteX60" fmla="*/ 4389937 w 4960549"/>
                <a:gd name="connsiteY60" fmla="*/ 1921603 h 2918955"/>
                <a:gd name="connsiteX61" fmla="*/ 4214618 w 4960549"/>
                <a:gd name="connsiteY61" fmla="*/ 2067115 h 2918955"/>
                <a:gd name="connsiteX62" fmla="*/ 3858489 w 4960549"/>
                <a:gd name="connsiteY62" fmla="*/ 2329316 h 2918955"/>
                <a:gd name="connsiteX63" fmla="*/ 3768868 w 4960549"/>
                <a:gd name="connsiteY63" fmla="*/ 2393301 h 2918955"/>
                <a:gd name="connsiteX64" fmla="*/ 3676806 w 4960549"/>
                <a:gd name="connsiteY64" fmla="*/ 2457698 h 2918955"/>
                <a:gd name="connsiteX65" fmla="*/ 3582477 w 4960549"/>
                <a:gd name="connsiteY65" fmla="*/ 2521272 h 2918955"/>
                <a:gd name="connsiteX66" fmla="*/ 3485185 w 4960549"/>
                <a:gd name="connsiteY66" fmla="*/ 2583035 h 2918955"/>
                <a:gd name="connsiteX67" fmla="*/ 3280923 w 4960549"/>
                <a:gd name="connsiteY67" fmla="*/ 2698983 h 2918955"/>
                <a:gd name="connsiteX68" fmla="*/ 3061230 w 4960549"/>
                <a:gd name="connsiteY68" fmla="*/ 2797555 h 2918955"/>
                <a:gd name="connsiteX69" fmla="*/ 2583137 w 4960549"/>
                <a:gd name="connsiteY69" fmla="*/ 2910950 h 2918955"/>
                <a:gd name="connsiteX70" fmla="*/ 2460038 w 4960549"/>
                <a:gd name="connsiteY70" fmla="*/ 2918280 h 2918955"/>
                <a:gd name="connsiteX71" fmla="*/ 2429263 w 4960549"/>
                <a:gd name="connsiteY71" fmla="*/ 2918938 h 2918955"/>
                <a:gd name="connsiteX72" fmla="*/ 2398576 w 4960549"/>
                <a:gd name="connsiteY72" fmla="*/ 2918774 h 2918955"/>
                <a:gd name="connsiteX73" fmla="*/ 2367977 w 4960549"/>
                <a:gd name="connsiteY73" fmla="*/ 2918444 h 2918955"/>
                <a:gd name="connsiteX74" fmla="*/ 2338249 w 4960549"/>
                <a:gd name="connsiteY74" fmla="*/ 2917374 h 2918955"/>
                <a:gd name="connsiteX75" fmla="*/ 2100770 w 4960549"/>
                <a:gd name="connsiteY75" fmla="*/ 2899503 h 2918955"/>
                <a:gd name="connsiteX76" fmla="*/ 1864776 w 4960549"/>
                <a:gd name="connsiteY76" fmla="*/ 2860141 h 2918955"/>
                <a:gd name="connsiteX77" fmla="*/ 1632964 w 4960549"/>
                <a:gd name="connsiteY77" fmla="*/ 2798461 h 2918955"/>
                <a:gd name="connsiteX78" fmla="*/ 1189219 w 4960549"/>
                <a:gd name="connsiteY78" fmla="*/ 2613010 h 2918955"/>
                <a:gd name="connsiteX79" fmla="*/ 815305 w 4960549"/>
                <a:gd name="connsiteY79" fmla="*/ 2324292 h 2918955"/>
                <a:gd name="connsiteX80" fmla="*/ 663699 w 4960549"/>
                <a:gd name="connsiteY80" fmla="*/ 2150535 h 2918955"/>
                <a:gd name="connsiteX81" fmla="*/ 531274 w 4960549"/>
                <a:gd name="connsiteY81" fmla="*/ 1966565 h 2918955"/>
                <a:gd name="connsiteX82" fmla="*/ 500325 w 4960549"/>
                <a:gd name="connsiteY82" fmla="*/ 1919709 h 2918955"/>
                <a:gd name="connsiteX83" fmla="*/ 470771 w 4960549"/>
                <a:gd name="connsiteY83" fmla="*/ 1874252 h 2918955"/>
                <a:gd name="connsiteX84" fmla="*/ 412448 w 4960549"/>
                <a:gd name="connsiteY84" fmla="*/ 1786137 h 2918955"/>
                <a:gd name="connsiteX85" fmla="*/ 291616 w 4960549"/>
                <a:gd name="connsiteY85" fmla="*/ 1606122 h 2918955"/>
                <a:gd name="connsiteX86" fmla="*/ 173662 w 4960549"/>
                <a:gd name="connsiteY86" fmla="*/ 1415812 h 2918955"/>
                <a:gd name="connsiteX87" fmla="*/ 120483 w 4960549"/>
                <a:gd name="connsiteY87" fmla="*/ 1314934 h 2918955"/>
                <a:gd name="connsiteX88" fmla="*/ 75324 w 4960549"/>
                <a:gd name="connsiteY88" fmla="*/ 1209361 h 2918955"/>
                <a:gd name="connsiteX89" fmla="*/ 40713 w 4960549"/>
                <a:gd name="connsiteY89" fmla="*/ 1099837 h 2918955"/>
                <a:gd name="connsiteX90" fmla="*/ 27811 w 4960549"/>
                <a:gd name="connsiteY90" fmla="*/ 1044004 h 2918955"/>
                <a:gd name="connsiteX91" fmla="*/ 22144 w 4960549"/>
                <a:gd name="connsiteY91" fmla="*/ 1016004 h 2918955"/>
                <a:gd name="connsiteX92" fmla="*/ 17436 w 4960549"/>
                <a:gd name="connsiteY92" fmla="*/ 987923 h 2918955"/>
                <a:gd name="connsiteX93" fmla="*/ 0 w 4960549"/>
                <a:gd name="connsiteY93" fmla="*/ 762944 h 2918955"/>
                <a:gd name="connsiteX94" fmla="*/ 48385 w 4960549"/>
                <a:gd name="connsiteY94" fmla="*/ 324597 h 2918955"/>
                <a:gd name="connsiteX95" fmla="*/ 108474 w 4960549"/>
                <a:gd name="connsiteY95" fmla="*/ 110839 h 29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960549" h="2918955">
                  <a:moveTo>
                    <a:pt x="154335" y="0"/>
                  </a:moveTo>
                  <a:lnTo>
                    <a:pt x="347871" y="0"/>
                  </a:lnTo>
                  <a:lnTo>
                    <a:pt x="268143" y="165468"/>
                  </a:lnTo>
                  <a:cubicBezTo>
                    <a:pt x="241575" y="228661"/>
                    <a:pt x="218473" y="293182"/>
                    <a:pt x="199554" y="358938"/>
                  </a:cubicBezTo>
                  <a:cubicBezTo>
                    <a:pt x="161632" y="490121"/>
                    <a:pt x="142016" y="626491"/>
                    <a:pt x="142104" y="762944"/>
                  </a:cubicBezTo>
                  <a:cubicBezTo>
                    <a:pt x="142888" y="829977"/>
                    <a:pt x="149862" y="896516"/>
                    <a:pt x="166339" y="960748"/>
                  </a:cubicBezTo>
                  <a:cubicBezTo>
                    <a:pt x="182555" y="1025063"/>
                    <a:pt x="207750" y="1086579"/>
                    <a:pt x="237914" y="1145787"/>
                  </a:cubicBezTo>
                  <a:cubicBezTo>
                    <a:pt x="253170" y="1175351"/>
                    <a:pt x="270084" y="1204338"/>
                    <a:pt x="287868" y="1232913"/>
                  </a:cubicBezTo>
                  <a:cubicBezTo>
                    <a:pt x="305914" y="1261406"/>
                    <a:pt x="325181" y="1289488"/>
                    <a:pt x="345232" y="1317239"/>
                  </a:cubicBezTo>
                  <a:cubicBezTo>
                    <a:pt x="385858" y="1372578"/>
                    <a:pt x="431017" y="1426270"/>
                    <a:pt x="477745" y="1480209"/>
                  </a:cubicBezTo>
                  <a:cubicBezTo>
                    <a:pt x="524474" y="1534231"/>
                    <a:pt x="573294" y="1588252"/>
                    <a:pt x="621156" y="1644414"/>
                  </a:cubicBezTo>
                  <a:cubicBezTo>
                    <a:pt x="645130" y="1672413"/>
                    <a:pt x="668843" y="1701070"/>
                    <a:pt x="692469" y="1730140"/>
                  </a:cubicBezTo>
                  <a:lnTo>
                    <a:pt x="726731" y="1772220"/>
                  </a:lnTo>
                  <a:cubicBezTo>
                    <a:pt x="737977" y="1785644"/>
                    <a:pt x="748700" y="1799396"/>
                    <a:pt x="760295" y="1812489"/>
                  </a:cubicBezTo>
                  <a:cubicBezTo>
                    <a:pt x="850788" y="1919050"/>
                    <a:pt x="948952" y="2017128"/>
                    <a:pt x="1048685" y="2110101"/>
                  </a:cubicBezTo>
                  <a:cubicBezTo>
                    <a:pt x="1098814" y="2156382"/>
                    <a:pt x="1149814" y="2201097"/>
                    <a:pt x="1202035" y="2244002"/>
                  </a:cubicBezTo>
                  <a:cubicBezTo>
                    <a:pt x="1254256" y="2286906"/>
                    <a:pt x="1307435" y="2328410"/>
                    <a:pt x="1362620" y="2367443"/>
                  </a:cubicBezTo>
                  <a:cubicBezTo>
                    <a:pt x="1472554" y="2445675"/>
                    <a:pt x="1591118" y="2515590"/>
                    <a:pt x="1721364" y="2562694"/>
                  </a:cubicBezTo>
                  <a:cubicBezTo>
                    <a:pt x="1786314" y="2586246"/>
                    <a:pt x="1853617" y="2604280"/>
                    <a:pt x="1922052" y="2617868"/>
                  </a:cubicBezTo>
                  <a:cubicBezTo>
                    <a:pt x="1939227" y="2621080"/>
                    <a:pt x="1956227" y="2624786"/>
                    <a:pt x="1973488" y="2627586"/>
                  </a:cubicBezTo>
                  <a:lnTo>
                    <a:pt x="2025360" y="2635738"/>
                  </a:lnTo>
                  <a:cubicBezTo>
                    <a:pt x="2060145" y="2640103"/>
                    <a:pt x="2094930" y="2644714"/>
                    <a:pt x="2130063" y="2647432"/>
                  </a:cubicBezTo>
                  <a:cubicBezTo>
                    <a:pt x="2147587" y="2648996"/>
                    <a:pt x="2165109" y="2650479"/>
                    <a:pt x="2182719" y="2651220"/>
                  </a:cubicBezTo>
                  <a:cubicBezTo>
                    <a:pt x="2200330" y="2652043"/>
                    <a:pt x="2217853" y="2653361"/>
                    <a:pt x="2235551" y="2653855"/>
                  </a:cubicBezTo>
                  <a:lnTo>
                    <a:pt x="2288556" y="2655008"/>
                  </a:lnTo>
                  <a:cubicBezTo>
                    <a:pt x="2306166" y="2655419"/>
                    <a:pt x="2323951" y="2654843"/>
                    <a:pt x="2341648" y="2654761"/>
                  </a:cubicBezTo>
                  <a:lnTo>
                    <a:pt x="2368238" y="2654514"/>
                  </a:lnTo>
                  <a:cubicBezTo>
                    <a:pt x="2376869" y="2654267"/>
                    <a:pt x="2385325" y="2653773"/>
                    <a:pt x="2393869" y="2653443"/>
                  </a:cubicBezTo>
                  <a:cubicBezTo>
                    <a:pt x="2402412" y="2653031"/>
                    <a:pt x="2410956" y="2652785"/>
                    <a:pt x="2419413" y="2652208"/>
                  </a:cubicBezTo>
                  <a:lnTo>
                    <a:pt x="2444869" y="2650232"/>
                  </a:lnTo>
                  <a:cubicBezTo>
                    <a:pt x="2478782" y="2647679"/>
                    <a:pt x="2512433" y="2643397"/>
                    <a:pt x="2545823" y="2638456"/>
                  </a:cubicBezTo>
                  <a:cubicBezTo>
                    <a:pt x="2679470" y="2617539"/>
                    <a:pt x="2807973" y="2576612"/>
                    <a:pt x="2930373" y="2519213"/>
                  </a:cubicBezTo>
                  <a:cubicBezTo>
                    <a:pt x="3053210" y="2462475"/>
                    <a:pt x="3170117" y="2389842"/>
                    <a:pt x="3285631" y="2310210"/>
                  </a:cubicBezTo>
                  <a:cubicBezTo>
                    <a:pt x="3314487" y="2290364"/>
                    <a:pt x="3343169" y="2269612"/>
                    <a:pt x="3371764" y="2248778"/>
                  </a:cubicBezTo>
                  <a:cubicBezTo>
                    <a:pt x="3400534" y="2227943"/>
                    <a:pt x="3429216" y="2206779"/>
                    <a:pt x="3457898" y="2185286"/>
                  </a:cubicBezTo>
                  <a:lnTo>
                    <a:pt x="3632344" y="2053527"/>
                  </a:lnTo>
                  <a:cubicBezTo>
                    <a:pt x="3752043" y="1963848"/>
                    <a:pt x="3872873" y="1880345"/>
                    <a:pt x="3990915" y="1798490"/>
                  </a:cubicBezTo>
                  <a:cubicBezTo>
                    <a:pt x="4108869" y="1716634"/>
                    <a:pt x="4222377" y="1633955"/>
                    <a:pt x="4324988" y="1544854"/>
                  </a:cubicBezTo>
                  <a:cubicBezTo>
                    <a:pt x="4427599" y="1455916"/>
                    <a:pt x="4520271" y="1361132"/>
                    <a:pt x="4592107" y="1254159"/>
                  </a:cubicBezTo>
                  <a:cubicBezTo>
                    <a:pt x="4628025" y="1200715"/>
                    <a:pt x="4658712" y="1144388"/>
                    <a:pt x="4683123" y="1085179"/>
                  </a:cubicBezTo>
                  <a:cubicBezTo>
                    <a:pt x="4707707" y="1026051"/>
                    <a:pt x="4725405" y="964125"/>
                    <a:pt x="4738568" y="900551"/>
                  </a:cubicBezTo>
                  <a:cubicBezTo>
                    <a:pt x="4745107" y="868764"/>
                    <a:pt x="4750338" y="836400"/>
                    <a:pt x="4753913" y="803708"/>
                  </a:cubicBezTo>
                  <a:cubicBezTo>
                    <a:pt x="4754959" y="795555"/>
                    <a:pt x="4755656" y="787320"/>
                    <a:pt x="4756441" y="779167"/>
                  </a:cubicBezTo>
                  <a:cubicBezTo>
                    <a:pt x="4757137" y="770932"/>
                    <a:pt x="4758010" y="762862"/>
                    <a:pt x="4758358" y="754133"/>
                  </a:cubicBezTo>
                  <a:lnTo>
                    <a:pt x="4761147" y="702417"/>
                  </a:lnTo>
                  <a:cubicBezTo>
                    <a:pt x="4763677" y="633409"/>
                    <a:pt x="4762107" y="564317"/>
                    <a:pt x="4756353" y="495638"/>
                  </a:cubicBezTo>
                  <a:cubicBezTo>
                    <a:pt x="4750774" y="426876"/>
                    <a:pt x="4740051" y="358691"/>
                    <a:pt x="4725578" y="291411"/>
                  </a:cubicBezTo>
                  <a:cubicBezTo>
                    <a:pt x="4710932" y="224131"/>
                    <a:pt x="4692625" y="157758"/>
                    <a:pt x="4673358" y="92042"/>
                  </a:cubicBezTo>
                  <a:lnTo>
                    <a:pt x="4644342" y="0"/>
                  </a:lnTo>
                  <a:lnTo>
                    <a:pt x="4862756" y="0"/>
                  </a:lnTo>
                  <a:lnTo>
                    <a:pt x="4876138" y="45680"/>
                  </a:lnTo>
                  <a:cubicBezTo>
                    <a:pt x="4892005" y="117818"/>
                    <a:pt x="4903077" y="190532"/>
                    <a:pt x="4911707" y="263329"/>
                  </a:cubicBezTo>
                  <a:cubicBezTo>
                    <a:pt x="4920513" y="336044"/>
                    <a:pt x="4927575" y="408677"/>
                    <a:pt x="4934809" y="481145"/>
                  </a:cubicBezTo>
                  <a:cubicBezTo>
                    <a:pt x="4941697" y="553694"/>
                    <a:pt x="4947799" y="626244"/>
                    <a:pt x="4953205" y="698959"/>
                  </a:cubicBezTo>
                  <a:lnTo>
                    <a:pt x="4956953" y="753557"/>
                  </a:lnTo>
                  <a:cubicBezTo>
                    <a:pt x="4957651" y="762533"/>
                    <a:pt x="4958087" y="772168"/>
                    <a:pt x="4958611" y="781638"/>
                  </a:cubicBezTo>
                  <a:cubicBezTo>
                    <a:pt x="4959133" y="791108"/>
                    <a:pt x="4959657" y="800661"/>
                    <a:pt x="4959831" y="810213"/>
                  </a:cubicBezTo>
                  <a:cubicBezTo>
                    <a:pt x="4961139" y="848341"/>
                    <a:pt x="4960703" y="886798"/>
                    <a:pt x="4958174" y="925338"/>
                  </a:cubicBezTo>
                  <a:cubicBezTo>
                    <a:pt x="4948759" y="1079578"/>
                    <a:pt x="4904907" y="1234972"/>
                    <a:pt x="4834030" y="1377519"/>
                  </a:cubicBezTo>
                  <a:cubicBezTo>
                    <a:pt x="4763327" y="1520478"/>
                    <a:pt x="4665861" y="1648779"/>
                    <a:pt x="4558106" y="1761515"/>
                  </a:cubicBezTo>
                  <a:cubicBezTo>
                    <a:pt x="4504229" y="1818090"/>
                    <a:pt x="4447650" y="1871123"/>
                    <a:pt x="4389937" y="1921603"/>
                  </a:cubicBezTo>
                  <a:cubicBezTo>
                    <a:pt x="4332223" y="1972083"/>
                    <a:pt x="4273726" y="2020669"/>
                    <a:pt x="4214618" y="2067115"/>
                  </a:cubicBezTo>
                  <a:cubicBezTo>
                    <a:pt x="4096664" y="2160417"/>
                    <a:pt x="3976094" y="2245484"/>
                    <a:pt x="3858489" y="2329316"/>
                  </a:cubicBezTo>
                  <a:lnTo>
                    <a:pt x="3768868" y="2393301"/>
                  </a:lnTo>
                  <a:cubicBezTo>
                    <a:pt x="3738529" y="2414794"/>
                    <a:pt x="3707929" y="2436452"/>
                    <a:pt x="3676806" y="2457698"/>
                  </a:cubicBezTo>
                  <a:cubicBezTo>
                    <a:pt x="3645770" y="2479027"/>
                    <a:pt x="3614385" y="2500273"/>
                    <a:pt x="3582477" y="2521272"/>
                  </a:cubicBezTo>
                  <a:cubicBezTo>
                    <a:pt x="3550483" y="2542107"/>
                    <a:pt x="3518226" y="2562776"/>
                    <a:pt x="3485185" y="2583035"/>
                  </a:cubicBezTo>
                  <a:cubicBezTo>
                    <a:pt x="3419451" y="2623633"/>
                    <a:pt x="3351625" y="2662996"/>
                    <a:pt x="3280923" y="2698983"/>
                  </a:cubicBezTo>
                  <a:cubicBezTo>
                    <a:pt x="3210307" y="2735134"/>
                    <a:pt x="3137251" y="2768732"/>
                    <a:pt x="3061230" y="2797555"/>
                  </a:cubicBezTo>
                  <a:cubicBezTo>
                    <a:pt x="2909886" y="2856024"/>
                    <a:pt x="2747295" y="2895468"/>
                    <a:pt x="2583137" y="2910950"/>
                  </a:cubicBezTo>
                  <a:cubicBezTo>
                    <a:pt x="2542075" y="2914657"/>
                    <a:pt x="2501013" y="2917456"/>
                    <a:pt x="2460038" y="2918280"/>
                  </a:cubicBezTo>
                  <a:lnTo>
                    <a:pt x="2429263" y="2918938"/>
                  </a:lnTo>
                  <a:cubicBezTo>
                    <a:pt x="2419064" y="2919021"/>
                    <a:pt x="2408777" y="2918774"/>
                    <a:pt x="2398576" y="2918774"/>
                  </a:cubicBezTo>
                  <a:lnTo>
                    <a:pt x="2367977" y="2918444"/>
                  </a:lnTo>
                  <a:lnTo>
                    <a:pt x="2338249" y="2917374"/>
                  </a:lnTo>
                  <a:cubicBezTo>
                    <a:pt x="2259089" y="2914985"/>
                    <a:pt x="2179756" y="2909057"/>
                    <a:pt x="2100770" y="2899503"/>
                  </a:cubicBezTo>
                  <a:cubicBezTo>
                    <a:pt x="2021699" y="2890445"/>
                    <a:pt x="1942801" y="2877434"/>
                    <a:pt x="1864776" y="2860141"/>
                  </a:cubicBezTo>
                  <a:cubicBezTo>
                    <a:pt x="1786836" y="2842683"/>
                    <a:pt x="1709508" y="2822013"/>
                    <a:pt x="1632964" y="2798461"/>
                  </a:cubicBezTo>
                  <a:cubicBezTo>
                    <a:pt x="1480138" y="2750946"/>
                    <a:pt x="1329055" y="2691818"/>
                    <a:pt x="1189219" y="2613010"/>
                  </a:cubicBezTo>
                  <a:cubicBezTo>
                    <a:pt x="1049296" y="2534366"/>
                    <a:pt x="924367" y="2434640"/>
                    <a:pt x="815305" y="2324292"/>
                  </a:cubicBezTo>
                  <a:cubicBezTo>
                    <a:pt x="760469" y="2269200"/>
                    <a:pt x="710603" y="2210567"/>
                    <a:pt x="663699" y="2150535"/>
                  </a:cubicBezTo>
                  <a:cubicBezTo>
                    <a:pt x="617059" y="2090255"/>
                    <a:pt x="572684" y="2029069"/>
                    <a:pt x="531274" y="1966565"/>
                  </a:cubicBezTo>
                  <a:cubicBezTo>
                    <a:pt x="520638" y="1951084"/>
                    <a:pt x="510612" y="1935355"/>
                    <a:pt x="500325" y="1919709"/>
                  </a:cubicBezTo>
                  <a:lnTo>
                    <a:pt x="470771" y="1874252"/>
                  </a:lnTo>
                  <a:cubicBezTo>
                    <a:pt x="451853" y="1844853"/>
                    <a:pt x="432238" y="1815701"/>
                    <a:pt x="412448" y="1786137"/>
                  </a:cubicBezTo>
                  <a:lnTo>
                    <a:pt x="291616" y="1606122"/>
                  </a:lnTo>
                  <a:cubicBezTo>
                    <a:pt x="251078" y="1544771"/>
                    <a:pt x="211062" y="1481609"/>
                    <a:pt x="173662" y="1415812"/>
                  </a:cubicBezTo>
                  <a:cubicBezTo>
                    <a:pt x="155005" y="1382872"/>
                    <a:pt x="136960" y="1349355"/>
                    <a:pt x="120483" y="1314934"/>
                  </a:cubicBezTo>
                  <a:cubicBezTo>
                    <a:pt x="104093" y="1280429"/>
                    <a:pt x="88837" y="1245266"/>
                    <a:pt x="75324" y="1209361"/>
                  </a:cubicBezTo>
                  <a:cubicBezTo>
                    <a:pt x="62072" y="1173375"/>
                    <a:pt x="50303" y="1136893"/>
                    <a:pt x="40713" y="1099837"/>
                  </a:cubicBezTo>
                  <a:cubicBezTo>
                    <a:pt x="36180" y="1081308"/>
                    <a:pt x="31560" y="1062697"/>
                    <a:pt x="27811" y="1044004"/>
                  </a:cubicBezTo>
                  <a:lnTo>
                    <a:pt x="22144" y="1016004"/>
                  </a:lnTo>
                  <a:lnTo>
                    <a:pt x="17436" y="987923"/>
                  </a:lnTo>
                  <a:cubicBezTo>
                    <a:pt x="5144" y="912986"/>
                    <a:pt x="0" y="837636"/>
                    <a:pt x="0" y="762944"/>
                  </a:cubicBezTo>
                  <a:cubicBezTo>
                    <a:pt x="349" y="615951"/>
                    <a:pt x="16652" y="468957"/>
                    <a:pt x="48385" y="324597"/>
                  </a:cubicBezTo>
                  <a:cubicBezTo>
                    <a:pt x="64209" y="252459"/>
                    <a:pt x="84238" y="181021"/>
                    <a:pt x="108474" y="11083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22" name="Freeform: Shape 21">
              <a:extLst>
                <a:ext uri="{FF2B5EF4-FFF2-40B4-BE49-F238E27FC236}">
                  <a16:creationId xmlns="" xmlns:a16="http://schemas.microsoft.com/office/drawing/2014/main" id="{436F5721-88D0-4683-BB23-289611A4A7E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86973" y="0"/>
              <a:ext cx="4934374" cy="2888360"/>
            </a:xfrm>
            <a:custGeom>
              <a:avLst/>
              <a:gdLst>
                <a:gd name="connsiteX0" fmla="*/ 179816 w 4934374"/>
                <a:gd name="connsiteY0" fmla="*/ 0 h 2888360"/>
                <a:gd name="connsiteX1" fmla="*/ 666325 w 4934374"/>
                <a:gd name="connsiteY1" fmla="*/ 0 h 2888360"/>
                <a:gd name="connsiteX2" fmla="*/ 626038 w 4934374"/>
                <a:gd name="connsiteY2" fmla="*/ 65170 h 2888360"/>
                <a:gd name="connsiteX3" fmla="*/ 435986 w 4934374"/>
                <a:gd name="connsiteY3" fmla="*/ 779635 h 2888360"/>
                <a:gd name="connsiteX4" fmla="*/ 750530 w 4934374"/>
                <a:gd name="connsiteY4" fmla="*/ 1443043 h 2888360"/>
                <a:gd name="connsiteX5" fmla="*/ 909024 w 4934374"/>
                <a:gd name="connsiteY5" fmla="*/ 1653610 h 2888360"/>
                <a:gd name="connsiteX6" fmla="*/ 2396223 w 4934374"/>
                <a:gd name="connsiteY6" fmla="*/ 2476694 h 2888360"/>
                <a:gd name="connsiteX7" fmla="*/ 3525201 w 4934374"/>
                <a:gd name="connsiteY7" fmla="*/ 1970327 h 2888360"/>
                <a:gd name="connsiteX8" fmla="*/ 3662596 w 4934374"/>
                <a:gd name="connsiteY8" fmla="*/ 1869778 h 2888360"/>
                <a:gd name="connsiteX9" fmla="*/ 4287500 w 4934374"/>
                <a:gd name="connsiteY9" fmla="*/ 1344141 h 2888360"/>
                <a:gd name="connsiteX10" fmla="*/ 4498563 w 4934374"/>
                <a:gd name="connsiteY10" fmla="*/ 779635 h 2888360"/>
                <a:gd name="connsiteX11" fmla="*/ 4376239 w 4934374"/>
                <a:gd name="connsiteY11" fmla="*/ 16511 h 2888360"/>
                <a:gd name="connsiteX12" fmla="*/ 4369703 w 4934374"/>
                <a:gd name="connsiteY12" fmla="*/ 0 h 2888360"/>
                <a:gd name="connsiteX13" fmla="*/ 4823642 w 4934374"/>
                <a:gd name="connsiteY13" fmla="*/ 0 h 2888360"/>
                <a:gd name="connsiteX14" fmla="*/ 4850554 w 4934374"/>
                <a:gd name="connsiteY14" fmla="*/ 89409 h 2888360"/>
                <a:gd name="connsiteX15" fmla="*/ 4934374 w 4934374"/>
                <a:gd name="connsiteY15" fmla="*/ 779553 h 2888360"/>
                <a:gd name="connsiteX16" fmla="*/ 3793540 w 4934374"/>
                <a:gd name="connsiteY16" fmla="*/ 2294701 h 2888360"/>
                <a:gd name="connsiteX17" fmla="*/ 2396135 w 4934374"/>
                <a:gd name="connsiteY17" fmla="*/ 2888360 h 2888360"/>
                <a:gd name="connsiteX18" fmla="*/ 548273 w 4934374"/>
                <a:gd name="connsiteY18" fmla="*/ 1884684 h 2888360"/>
                <a:gd name="connsiteX19" fmla="*/ 0 w 4934374"/>
                <a:gd name="connsiteY19" fmla="*/ 779553 h 2888360"/>
                <a:gd name="connsiteX20" fmla="*/ 137335 w 4934374"/>
                <a:gd name="connsiteY20" fmla="*/ 89409 h 288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34374" h="2888360">
                  <a:moveTo>
                    <a:pt x="179816" y="0"/>
                  </a:moveTo>
                  <a:lnTo>
                    <a:pt x="666325" y="0"/>
                  </a:lnTo>
                  <a:lnTo>
                    <a:pt x="626038" y="65170"/>
                  </a:lnTo>
                  <a:cubicBezTo>
                    <a:pt x="499976" y="295913"/>
                    <a:pt x="435986" y="536292"/>
                    <a:pt x="435986" y="779635"/>
                  </a:cubicBezTo>
                  <a:cubicBezTo>
                    <a:pt x="435986" y="1024707"/>
                    <a:pt x="538074" y="1167830"/>
                    <a:pt x="750530" y="1443043"/>
                  </a:cubicBezTo>
                  <a:cubicBezTo>
                    <a:pt x="801792" y="1509416"/>
                    <a:pt x="854797" y="1578096"/>
                    <a:pt x="909024" y="1653610"/>
                  </a:cubicBezTo>
                  <a:cubicBezTo>
                    <a:pt x="1323389" y="2230552"/>
                    <a:pt x="1768180" y="2476694"/>
                    <a:pt x="2396223" y="2476694"/>
                  </a:cubicBezTo>
                  <a:cubicBezTo>
                    <a:pt x="2808409" y="2476694"/>
                    <a:pt x="3110835" y="2276173"/>
                    <a:pt x="3525201" y="1970327"/>
                  </a:cubicBezTo>
                  <a:cubicBezTo>
                    <a:pt x="3571493" y="1936152"/>
                    <a:pt x="3617786" y="1902388"/>
                    <a:pt x="3662596" y="1869778"/>
                  </a:cubicBezTo>
                  <a:cubicBezTo>
                    <a:pt x="3905479" y="1692809"/>
                    <a:pt x="4134849" y="1525640"/>
                    <a:pt x="4287500" y="1344141"/>
                  </a:cubicBezTo>
                  <a:cubicBezTo>
                    <a:pt x="4433439" y="1170630"/>
                    <a:pt x="4498563" y="996543"/>
                    <a:pt x="4498563" y="779635"/>
                  </a:cubicBezTo>
                  <a:cubicBezTo>
                    <a:pt x="4498563" y="507799"/>
                    <a:pt x="4456499" y="249674"/>
                    <a:pt x="4376239" y="16511"/>
                  </a:cubicBezTo>
                  <a:lnTo>
                    <a:pt x="4369703" y="0"/>
                  </a:lnTo>
                  <a:lnTo>
                    <a:pt x="4823642" y="0"/>
                  </a:lnTo>
                  <a:lnTo>
                    <a:pt x="4850554" y="89409"/>
                  </a:lnTo>
                  <a:cubicBezTo>
                    <a:pt x="4905864" y="307423"/>
                    <a:pt x="4934374" y="539220"/>
                    <a:pt x="4934374" y="779553"/>
                  </a:cubicBezTo>
                  <a:cubicBezTo>
                    <a:pt x="4934374" y="1521110"/>
                    <a:pt x="4369101" y="1869861"/>
                    <a:pt x="3793540" y="2294701"/>
                  </a:cubicBezTo>
                  <a:cubicBezTo>
                    <a:pt x="3374293" y="2604171"/>
                    <a:pt x="2970389" y="2888360"/>
                    <a:pt x="2396135" y="2888360"/>
                  </a:cubicBezTo>
                  <a:cubicBezTo>
                    <a:pt x="1544564" y="2888360"/>
                    <a:pt x="991670" y="2502058"/>
                    <a:pt x="548273" y="1884684"/>
                  </a:cubicBezTo>
                  <a:cubicBezTo>
                    <a:pt x="282201" y="1514275"/>
                    <a:pt x="0" y="1260227"/>
                    <a:pt x="0" y="779553"/>
                  </a:cubicBezTo>
                  <a:cubicBezTo>
                    <a:pt x="0" y="539220"/>
                    <a:pt x="48876" y="307423"/>
                    <a:pt x="137335" y="8940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23" name="Freeform: Shape 22">
              <a:extLst>
                <a:ext uri="{FF2B5EF4-FFF2-40B4-BE49-F238E27FC236}">
                  <a16:creationId xmlns="" xmlns:a16="http://schemas.microsoft.com/office/drawing/2014/main" id="{0DC43E93-F81B-4DAE-9F0A-DF9299A8CBC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86973" y="0"/>
              <a:ext cx="4934374" cy="2888360"/>
            </a:xfrm>
            <a:custGeom>
              <a:avLst/>
              <a:gdLst>
                <a:gd name="connsiteX0" fmla="*/ 179816 w 4934374"/>
                <a:gd name="connsiteY0" fmla="*/ 0 h 2888360"/>
                <a:gd name="connsiteX1" fmla="*/ 767292 w 4934374"/>
                <a:gd name="connsiteY1" fmla="*/ 0 h 2888360"/>
                <a:gd name="connsiteX2" fmla="*/ 703453 w 4934374"/>
                <a:gd name="connsiteY2" fmla="*/ 102886 h 2888360"/>
                <a:gd name="connsiteX3" fmla="*/ 523079 w 4934374"/>
                <a:gd name="connsiteY3" fmla="*/ 779635 h 2888360"/>
                <a:gd name="connsiteX4" fmla="*/ 820885 w 4934374"/>
                <a:gd name="connsiteY4" fmla="*/ 1394539 h 2888360"/>
                <a:gd name="connsiteX5" fmla="*/ 981122 w 4934374"/>
                <a:gd name="connsiteY5" fmla="*/ 1607412 h 2888360"/>
                <a:gd name="connsiteX6" fmla="*/ 1592426 w 4934374"/>
                <a:gd name="connsiteY6" fmla="*/ 2196871 h 2888360"/>
                <a:gd name="connsiteX7" fmla="*/ 2396135 w 4934374"/>
                <a:gd name="connsiteY7" fmla="*/ 2394345 h 2888360"/>
                <a:gd name="connsiteX8" fmla="*/ 2913111 w 4934374"/>
                <a:gd name="connsiteY8" fmla="*/ 2268597 h 2888360"/>
                <a:gd name="connsiteX9" fmla="*/ 3471411 w 4934374"/>
                <a:gd name="connsiteY9" fmla="*/ 1905518 h 2888360"/>
                <a:gd name="connsiteX10" fmla="*/ 3609242 w 4934374"/>
                <a:gd name="connsiteY10" fmla="*/ 1804640 h 2888360"/>
                <a:gd name="connsiteX11" fmla="*/ 4219151 w 4934374"/>
                <a:gd name="connsiteY11" fmla="*/ 1292919 h 2888360"/>
                <a:gd name="connsiteX12" fmla="*/ 4411295 w 4934374"/>
                <a:gd name="connsiteY12" fmla="*/ 779635 h 2888360"/>
                <a:gd name="connsiteX13" fmla="*/ 4294235 w 4934374"/>
                <a:gd name="connsiteY13" fmla="*/ 44685 h 2888360"/>
                <a:gd name="connsiteX14" fmla="*/ 4276624 w 4934374"/>
                <a:gd name="connsiteY14" fmla="*/ 0 h 2888360"/>
                <a:gd name="connsiteX15" fmla="*/ 4823642 w 4934374"/>
                <a:gd name="connsiteY15" fmla="*/ 0 h 2888360"/>
                <a:gd name="connsiteX16" fmla="*/ 4850554 w 4934374"/>
                <a:gd name="connsiteY16" fmla="*/ 89409 h 2888360"/>
                <a:gd name="connsiteX17" fmla="*/ 4934374 w 4934374"/>
                <a:gd name="connsiteY17" fmla="*/ 779553 h 2888360"/>
                <a:gd name="connsiteX18" fmla="*/ 3793540 w 4934374"/>
                <a:gd name="connsiteY18" fmla="*/ 2294701 h 2888360"/>
                <a:gd name="connsiteX19" fmla="*/ 2396135 w 4934374"/>
                <a:gd name="connsiteY19" fmla="*/ 2888360 h 2888360"/>
                <a:gd name="connsiteX20" fmla="*/ 548273 w 4934374"/>
                <a:gd name="connsiteY20" fmla="*/ 1884684 h 2888360"/>
                <a:gd name="connsiteX21" fmla="*/ 0 w 4934374"/>
                <a:gd name="connsiteY21" fmla="*/ 779553 h 2888360"/>
                <a:gd name="connsiteX22" fmla="*/ 137335 w 4934374"/>
                <a:gd name="connsiteY22" fmla="*/ 89409 h 288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34374" h="2888360">
                  <a:moveTo>
                    <a:pt x="179816" y="0"/>
                  </a:moveTo>
                  <a:lnTo>
                    <a:pt x="767292" y="0"/>
                  </a:lnTo>
                  <a:lnTo>
                    <a:pt x="703453" y="102886"/>
                  </a:lnTo>
                  <a:cubicBezTo>
                    <a:pt x="583756" y="321853"/>
                    <a:pt x="523079" y="549550"/>
                    <a:pt x="523079" y="779635"/>
                  </a:cubicBezTo>
                  <a:cubicBezTo>
                    <a:pt x="523079" y="999508"/>
                    <a:pt x="614356" y="1127068"/>
                    <a:pt x="820885" y="1394539"/>
                  </a:cubicBezTo>
                  <a:cubicBezTo>
                    <a:pt x="872582" y="1461489"/>
                    <a:pt x="926023" y="1530745"/>
                    <a:pt x="981122" y="1607412"/>
                  </a:cubicBezTo>
                  <a:cubicBezTo>
                    <a:pt x="1175968" y="1878671"/>
                    <a:pt x="1375871" y="2071535"/>
                    <a:pt x="1592426" y="2196871"/>
                  </a:cubicBezTo>
                  <a:cubicBezTo>
                    <a:pt x="1821970" y="2329783"/>
                    <a:pt x="2084904" y="2394345"/>
                    <a:pt x="2396135" y="2394345"/>
                  </a:cubicBezTo>
                  <a:cubicBezTo>
                    <a:pt x="2572762" y="2394345"/>
                    <a:pt x="2737009" y="2354405"/>
                    <a:pt x="2913111" y="2268597"/>
                  </a:cubicBezTo>
                  <a:cubicBezTo>
                    <a:pt x="3093922" y="2180483"/>
                    <a:pt x="3272903" y="2052018"/>
                    <a:pt x="3471411" y="1905518"/>
                  </a:cubicBezTo>
                  <a:cubicBezTo>
                    <a:pt x="3517964" y="1871178"/>
                    <a:pt x="3564344" y="1837332"/>
                    <a:pt x="3609242" y="1804640"/>
                  </a:cubicBezTo>
                  <a:cubicBezTo>
                    <a:pt x="3847765" y="1630800"/>
                    <a:pt x="4073038" y="1466594"/>
                    <a:pt x="4219151" y="1292919"/>
                  </a:cubicBezTo>
                  <a:cubicBezTo>
                    <a:pt x="4353843" y="1132832"/>
                    <a:pt x="4411295" y="979332"/>
                    <a:pt x="4411295" y="779635"/>
                  </a:cubicBezTo>
                  <a:cubicBezTo>
                    <a:pt x="4411295" y="517475"/>
                    <a:pt x="4371040" y="268882"/>
                    <a:pt x="4294235" y="44685"/>
                  </a:cubicBezTo>
                  <a:lnTo>
                    <a:pt x="4276624" y="0"/>
                  </a:lnTo>
                  <a:lnTo>
                    <a:pt x="4823642" y="0"/>
                  </a:lnTo>
                  <a:lnTo>
                    <a:pt x="4850554" y="89409"/>
                  </a:lnTo>
                  <a:cubicBezTo>
                    <a:pt x="4905864" y="307423"/>
                    <a:pt x="4934374" y="539220"/>
                    <a:pt x="4934374" y="779553"/>
                  </a:cubicBezTo>
                  <a:cubicBezTo>
                    <a:pt x="4934374" y="1521110"/>
                    <a:pt x="4369101" y="1869861"/>
                    <a:pt x="3793540" y="2294701"/>
                  </a:cubicBezTo>
                  <a:cubicBezTo>
                    <a:pt x="3374293" y="2604171"/>
                    <a:pt x="2970389" y="2888360"/>
                    <a:pt x="2396135" y="2888360"/>
                  </a:cubicBezTo>
                  <a:cubicBezTo>
                    <a:pt x="1544564" y="2888360"/>
                    <a:pt x="991670" y="2502058"/>
                    <a:pt x="548273" y="1884684"/>
                  </a:cubicBezTo>
                  <a:cubicBezTo>
                    <a:pt x="282201" y="1514275"/>
                    <a:pt x="0" y="1260227"/>
                    <a:pt x="0" y="779553"/>
                  </a:cubicBezTo>
                  <a:cubicBezTo>
                    <a:pt x="0" y="539220"/>
                    <a:pt x="48876" y="307423"/>
                    <a:pt x="137335" y="8940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sp>
          <p:nvSpPr>
            <p:cNvPr id="24" name="Freeform: Shape 23">
              <a:extLst>
                <a:ext uri="{FF2B5EF4-FFF2-40B4-BE49-F238E27FC236}">
                  <a16:creationId xmlns="" xmlns:a16="http://schemas.microsoft.com/office/drawing/2014/main" id="{A2EECE7B-E861-4242-BD71-ADD8F2DD3E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07711" y="0"/>
              <a:ext cx="5069918" cy="3133064"/>
            </a:xfrm>
            <a:custGeom>
              <a:avLst/>
              <a:gdLst>
                <a:gd name="connsiteX0" fmla="*/ 153448 w 5069918"/>
                <a:gd name="connsiteY0" fmla="*/ 0 h 3133064"/>
                <a:gd name="connsiteX1" fmla="*/ 215434 w 5069918"/>
                <a:gd name="connsiteY1" fmla="*/ 0 h 3133064"/>
                <a:gd name="connsiteX2" fmla="*/ 215073 w 5069918"/>
                <a:gd name="connsiteY2" fmla="*/ 727 h 3133064"/>
                <a:gd name="connsiteX3" fmla="*/ 202868 w 5069918"/>
                <a:gd name="connsiteY3" fmla="*/ 26255 h 3133064"/>
                <a:gd name="connsiteX4" fmla="*/ 191273 w 5069918"/>
                <a:gd name="connsiteY4" fmla="*/ 52030 h 3133064"/>
                <a:gd name="connsiteX5" fmla="*/ 169129 w 5069918"/>
                <a:gd name="connsiteY5" fmla="*/ 103993 h 3133064"/>
                <a:gd name="connsiteX6" fmla="*/ 148381 w 5069918"/>
                <a:gd name="connsiteY6" fmla="*/ 156532 h 3133064"/>
                <a:gd name="connsiteX7" fmla="*/ 80903 w 5069918"/>
                <a:gd name="connsiteY7" fmla="*/ 371711 h 3133064"/>
                <a:gd name="connsiteX8" fmla="*/ 26154 w 5069918"/>
                <a:gd name="connsiteY8" fmla="*/ 817551 h 3133064"/>
                <a:gd name="connsiteX9" fmla="*/ 49169 w 5069918"/>
                <a:gd name="connsiteY9" fmla="*/ 1040143 h 3133064"/>
                <a:gd name="connsiteX10" fmla="*/ 119437 w 5069918"/>
                <a:gd name="connsiteY10" fmla="*/ 1253016 h 3133064"/>
                <a:gd name="connsiteX11" fmla="*/ 143672 w 5069918"/>
                <a:gd name="connsiteY11" fmla="*/ 1303908 h 3133064"/>
                <a:gd name="connsiteX12" fmla="*/ 170611 w 5069918"/>
                <a:gd name="connsiteY12" fmla="*/ 1353648 h 3133064"/>
                <a:gd name="connsiteX13" fmla="*/ 230330 w 5069918"/>
                <a:gd name="connsiteY13" fmla="*/ 1450079 h 3133064"/>
                <a:gd name="connsiteX14" fmla="*/ 279545 w 5069918"/>
                <a:gd name="connsiteY14" fmla="*/ 1519627 h 3133064"/>
                <a:gd name="connsiteX15" fmla="*/ 228347 w 5069918"/>
                <a:gd name="connsiteY15" fmla="*/ 1437024 h 3133064"/>
                <a:gd name="connsiteX16" fmla="*/ 175168 w 5069918"/>
                <a:gd name="connsiteY16" fmla="*/ 1336146 h 3133064"/>
                <a:gd name="connsiteX17" fmla="*/ 130009 w 5069918"/>
                <a:gd name="connsiteY17" fmla="*/ 1230573 h 3133064"/>
                <a:gd name="connsiteX18" fmla="*/ 95398 w 5069918"/>
                <a:gd name="connsiteY18" fmla="*/ 1121049 h 3133064"/>
                <a:gd name="connsiteX19" fmla="*/ 82496 w 5069918"/>
                <a:gd name="connsiteY19" fmla="*/ 1065216 h 3133064"/>
                <a:gd name="connsiteX20" fmla="*/ 76829 w 5069918"/>
                <a:gd name="connsiteY20" fmla="*/ 1037216 h 3133064"/>
                <a:gd name="connsiteX21" fmla="*/ 72121 w 5069918"/>
                <a:gd name="connsiteY21" fmla="*/ 1009135 h 3133064"/>
                <a:gd name="connsiteX22" fmla="*/ 54685 w 5069918"/>
                <a:gd name="connsiteY22" fmla="*/ 784156 h 3133064"/>
                <a:gd name="connsiteX23" fmla="*/ 103070 w 5069918"/>
                <a:gd name="connsiteY23" fmla="*/ 345810 h 3133064"/>
                <a:gd name="connsiteX24" fmla="*/ 163159 w 5069918"/>
                <a:gd name="connsiteY24" fmla="*/ 132051 h 3133064"/>
                <a:gd name="connsiteX25" fmla="*/ 217797 w 5069918"/>
                <a:gd name="connsiteY25" fmla="*/ 0 h 3133064"/>
                <a:gd name="connsiteX26" fmla="*/ 848227 w 5069918"/>
                <a:gd name="connsiteY26" fmla="*/ 0 h 3133064"/>
                <a:gd name="connsiteX27" fmla="*/ 771226 w 5069918"/>
                <a:gd name="connsiteY27" fmla="*/ 124098 h 3133064"/>
                <a:gd name="connsiteX28" fmla="*/ 590852 w 5069918"/>
                <a:gd name="connsiteY28" fmla="*/ 800847 h 3133064"/>
                <a:gd name="connsiteX29" fmla="*/ 888658 w 5069918"/>
                <a:gd name="connsiteY29" fmla="*/ 1415751 h 3133064"/>
                <a:gd name="connsiteX30" fmla="*/ 1048895 w 5069918"/>
                <a:gd name="connsiteY30" fmla="*/ 1628624 h 3133064"/>
                <a:gd name="connsiteX31" fmla="*/ 1660199 w 5069918"/>
                <a:gd name="connsiteY31" fmla="*/ 2218083 h 3133064"/>
                <a:gd name="connsiteX32" fmla="*/ 2463908 w 5069918"/>
                <a:gd name="connsiteY32" fmla="*/ 2415557 h 3133064"/>
                <a:gd name="connsiteX33" fmla="*/ 2980884 w 5069918"/>
                <a:gd name="connsiteY33" fmla="*/ 2289809 h 3133064"/>
                <a:gd name="connsiteX34" fmla="*/ 3539184 w 5069918"/>
                <a:gd name="connsiteY34" fmla="*/ 1926730 h 3133064"/>
                <a:gd name="connsiteX35" fmla="*/ 3677015 w 5069918"/>
                <a:gd name="connsiteY35" fmla="*/ 1825852 h 3133064"/>
                <a:gd name="connsiteX36" fmla="*/ 4286924 w 5069918"/>
                <a:gd name="connsiteY36" fmla="*/ 1314131 h 3133064"/>
                <a:gd name="connsiteX37" fmla="*/ 4479068 w 5069918"/>
                <a:gd name="connsiteY37" fmla="*/ 800847 h 3133064"/>
                <a:gd name="connsiteX38" fmla="*/ 4362007 w 5069918"/>
                <a:gd name="connsiteY38" fmla="*/ 65898 h 3133064"/>
                <a:gd name="connsiteX39" fmla="*/ 4336037 w 5069918"/>
                <a:gd name="connsiteY39" fmla="*/ 0 h 3133064"/>
                <a:gd name="connsiteX40" fmla="*/ 4913604 w 5069918"/>
                <a:gd name="connsiteY40" fmla="*/ 0 h 3133064"/>
                <a:gd name="connsiteX41" fmla="*/ 4930823 w 5069918"/>
                <a:gd name="connsiteY41" fmla="*/ 66892 h 3133064"/>
                <a:gd name="connsiteX42" fmla="*/ 4940407 w 5069918"/>
                <a:gd name="connsiteY42" fmla="*/ 125535 h 3133064"/>
                <a:gd name="connsiteX43" fmla="*/ 4982006 w 5069918"/>
                <a:gd name="connsiteY43" fmla="*/ 278378 h 3133064"/>
                <a:gd name="connsiteX44" fmla="*/ 5027482 w 5069918"/>
                <a:gd name="connsiteY44" fmla="*/ 504952 h 3133064"/>
                <a:gd name="connsiteX45" fmla="*/ 5058082 w 5069918"/>
                <a:gd name="connsiteY45" fmla="*/ 734049 h 3133064"/>
                <a:gd name="connsiteX46" fmla="*/ 5063486 w 5069918"/>
                <a:gd name="connsiteY46" fmla="*/ 791612 h 3133064"/>
                <a:gd name="connsiteX47" fmla="*/ 5067846 w 5069918"/>
                <a:gd name="connsiteY47" fmla="*/ 850245 h 3133064"/>
                <a:gd name="connsiteX48" fmla="*/ 5069414 w 5069918"/>
                <a:gd name="connsiteY48" fmla="*/ 969733 h 3133064"/>
                <a:gd name="connsiteX49" fmla="*/ 5040732 w 5069918"/>
                <a:gd name="connsiteY49" fmla="*/ 1209783 h 3133064"/>
                <a:gd name="connsiteX50" fmla="*/ 4964102 w 5069918"/>
                <a:gd name="connsiteY50" fmla="*/ 1442832 h 3133064"/>
                <a:gd name="connsiteX51" fmla="*/ 4689486 w 5069918"/>
                <a:gd name="connsiteY51" fmla="*/ 1849969 h 3133064"/>
                <a:gd name="connsiteX52" fmla="*/ 4333792 w 5069918"/>
                <a:gd name="connsiteY52" fmla="*/ 2176567 h 3133064"/>
                <a:gd name="connsiteX53" fmla="*/ 3965196 w 5069918"/>
                <a:gd name="connsiteY53" fmla="*/ 2468002 h 3133064"/>
                <a:gd name="connsiteX54" fmla="*/ 3873745 w 5069918"/>
                <a:gd name="connsiteY54" fmla="*/ 2541128 h 3133064"/>
                <a:gd name="connsiteX55" fmla="*/ 3779416 w 5069918"/>
                <a:gd name="connsiteY55" fmla="*/ 2614666 h 3133064"/>
                <a:gd name="connsiteX56" fmla="*/ 3582739 w 5069918"/>
                <a:gd name="connsiteY56" fmla="*/ 2756555 h 3133064"/>
                <a:gd name="connsiteX57" fmla="*/ 3371851 w 5069918"/>
                <a:gd name="connsiteY57" fmla="*/ 2886338 h 3133064"/>
                <a:gd name="connsiteX58" fmla="*/ 3143614 w 5069918"/>
                <a:gd name="connsiteY58" fmla="*/ 2995780 h 3133064"/>
                <a:gd name="connsiteX59" fmla="*/ 2643552 w 5069918"/>
                <a:gd name="connsiteY59" fmla="*/ 3122516 h 3133064"/>
                <a:gd name="connsiteX60" fmla="*/ 2514264 w 5069918"/>
                <a:gd name="connsiteY60" fmla="*/ 3131657 h 3133064"/>
                <a:gd name="connsiteX61" fmla="*/ 2481920 w 5069918"/>
                <a:gd name="connsiteY61" fmla="*/ 3132810 h 3133064"/>
                <a:gd name="connsiteX62" fmla="*/ 2449664 w 5069918"/>
                <a:gd name="connsiteY62" fmla="*/ 3132975 h 3133064"/>
                <a:gd name="connsiteX63" fmla="*/ 2386284 w 5069918"/>
                <a:gd name="connsiteY63" fmla="*/ 3132234 h 3133064"/>
                <a:gd name="connsiteX64" fmla="*/ 2260658 w 5069918"/>
                <a:gd name="connsiteY64" fmla="*/ 3127292 h 3133064"/>
                <a:gd name="connsiteX65" fmla="*/ 2134945 w 5069918"/>
                <a:gd name="connsiteY65" fmla="*/ 3115928 h 3133064"/>
                <a:gd name="connsiteX66" fmla="*/ 1884564 w 5069918"/>
                <a:gd name="connsiteY66" fmla="*/ 3075412 h 3133064"/>
                <a:gd name="connsiteX67" fmla="*/ 1639764 w 5069918"/>
                <a:gd name="connsiteY67" fmla="*/ 3005498 h 3133064"/>
                <a:gd name="connsiteX68" fmla="*/ 1407081 w 5069918"/>
                <a:gd name="connsiteY68" fmla="*/ 2904125 h 3133064"/>
                <a:gd name="connsiteX69" fmla="*/ 1193491 w 5069918"/>
                <a:gd name="connsiteY69" fmla="*/ 2772201 h 3133064"/>
                <a:gd name="connsiteX70" fmla="*/ 836141 w 5069918"/>
                <a:gd name="connsiteY70" fmla="*/ 2439839 h 3133064"/>
                <a:gd name="connsiteX71" fmla="*/ 690812 w 5069918"/>
                <a:gd name="connsiteY71" fmla="*/ 2251422 h 3133064"/>
                <a:gd name="connsiteX72" fmla="*/ 562397 w 5069918"/>
                <a:gd name="connsiteY72" fmla="*/ 2054937 h 3133064"/>
                <a:gd name="connsiteX73" fmla="*/ 502504 w 5069918"/>
                <a:gd name="connsiteY73" fmla="*/ 1957435 h 3133064"/>
                <a:gd name="connsiteX74" fmla="*/ 440258 w 5069918"/>
                <a:gd name="connsiteY74" fmla="*/ 1861580 h 3133064"/>
                <a:gd name="connsiteX75" fmla="*/ 310360 w 5069918"/>
                <a:gd name="connsiteY75" fmla="*/ 1670693 h 3133064"/>
                <a:gd name="connsiteX76" fmla="*/ 246806 w 5069918"/>
                <a:gd name="connsiteY76" fmla="*/ 1573603 h 3133064"/>
                <a:gd name="connsiteX77" fmla="*/ 186303 w 5069918"/>
                <a:gd name="connsiteY77" fmla="*/ 1474372 h 3133064"/>
                <a:gd name="connsiteX78" fmla="*/ 84390 w 5069918"/>
                <a:gd name="connsiteY78" fmla="*/ 1266192 h 3133064"/>
                <a:gd name="connsiteX79" fmla="*/ 20139 w 5069918"/>
                <a:gd name="connsiteY79" fmla="*/ 1045249 h 3133064"/>
                <a:gd name="connsiteX80" fmla="*/ 0 w 5069918"/>
                <a:gd name="connsiteY80" fmla="*/ 817551 h 3133064"/>
                <a:gd name="connsiteX81" fmla="*/ 102773 w 5069918"/>
                <a:gd name="connsiteY81" fmla="*/ 142588 h 313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69918" h="3133064">
                  <a:moveTo>
                    <a:pt x="153448" y="0"/>
                  </a:moveTo>
                  <a:lnTo>
                    <a:pt x="215434" y="0"/>
                  </a:lnTo>
                  <a:lnTo>
                    <a:pt x="215073" y="727"/>
                  </a:lnTo>
                  <a:lnTo>
                    <a:pt x="202868" y="26255"/>
                  </a:lnTo>
                  <a:lnTo>
                    <a:pt x="191273" y="52030"/>
                  </a:lnTo>
                  <a:cubicBezTo>
                    <a:pt x="183688" y="69241"/>
                    <a:pt x="176016" y="86452"/>
                    <a:pt x="169129" y="103993"/>
                  </a:cubicBezTo>
                  <a:cubicBezTo>
                    <a:pt x="162242" y="121533"/>
                    <a:pt x="154658" y="138827"/>
                    <a:pt x="148381" y="156532"/>
                  </a:cubicBezTo>
                  <a:cubicBezTo>
                    <a:pt x="121529" y="226858"/>
                    <a:pt x="98775" y="298667"/>
                    <a:pt x="80903" y="371711"/>
                  </a:cubicBezTo>
                  <a:cubicBezTo>
                    <a:pt x="44636" y="517470"/>
                    <a:pt x="26067" y="667511"/>
                    <a:pt x="26154" y="817551"/>
                  </a:cubicBezTo>
                  <a:cubicBezTo>
                    <a:pt x="26589" y="892326"/>
                    <a:pt x="34000" y="966934"/>
                    <a:pt x="49169" y="1040143"/>
                  </a:cubicBezTo>
                  <a:cubicBezTo>
                    <a:pt x="65123" y="1113187"/>
                    <a:pt x="88226" y="1184666"/>
                    <a:pt x="119437" y="1253016"/>
                  </a:cubicBezTo>
                  <a:cubicBezTo>
                    <a:pt x="126847" y="1270228"/>
                    <a:pt x="135478" y="1287027"/>
                    <a:pt x="143672" y="1303908"/>
                  </a:cubicBezTo>
                  <a:cubicBezTo>
                    <a:pt x="152565" y="1320543"/>
                    <a:pt x="161021" y="1337342"/>
                    <a:pt x="170611" y="1353648"/>
                  </a:cubicBezTo>
                  <a:cubicBezTo>
                    <a:pt x="188919" y="1386587"/>
                    <a:pt x="209319" y="1418539"/>
                    <a:pt x="230330" y="1450079"/>
                  </a:cubicBezTo>
                  <a:lnTo>
                    <a:pt x="279545" y="1519627"/>
                  </a:lnTo>
                  <a:lnTo>
                    <a:pt x="228347" y="1437024"/>
                  </a:lnTo>
                  <a:cubicBezTo>
                    <a:pt x="209690" y="1404084"/>
                    <a:pt x="191645" y="1370567"/>
                    <a:pt x="175168" y="1336146"/>
                  </a:cubicBezTo>
                  <a:cubicBezTo>
                    <a:pt x="158778" y="1301641"/>
                    <a:pt x="143522" y="1266478"/>
                    <a:pt x="130009" y="1230573"/>
                  </a:cubicBezTo>
                  <a:cubicBezTo>
                    <a:pt x="116757" y="1194587"/>
                    <a:pt x="104988" y="1158105"/>
                    <a:pt x="95398" y="1121049"/>
                  </a:cubicBezTo>
                  <a:cubicBezTo>
                    <a:pt x="90865" y="1102520"/>
                    <a:pt x="86245" y="1083909"/>
                    <a:pt x="82496" y="1065216"/>
                  </a:cubicBezTo>
                  <a:lnTo>
                    <a:pt x="76829" y="1037216"/>
                  </a:lnTo>
                  <a:lnTo>
                    <a:pt x="72121" y="1009135"/>
                  </a:lnTo>
                  <a:cubicBezTo>
                    <a:pt x="59829" y="934198"/>
                    <a:pt x="54685" y="858847"/>
                    <a:pt x="54685" y="784156"/>
                  </a:cubicBezTo>
                  <a:cubicBezTo>
                    <a:pt x="55033" y="637163"/>
                    <a:pt x="71337" y="490169"/>
                    <a:pt x="103070" y="345810"/>
                  </a:cubicBezTo>
                  <a:cubicBezTo>
                    <a:pt x="118894" y="273671"/>
                    <a:pt x="138923" y="202233"/>
                    <a:pt x="163159" y="132051"/>
                  </a:cubicBezTo>
                  <a:lnTo>
                    <a:pt x="217797" y="0"/>
                  </a:lnTo>
                  <a:lnTo>
                    <a:pt x="848227" y="0"/>
                  </a:lnTo>
                  <a:lnTo>
                    <a:pt x="771226" y="124098"/>
                  </a:lnTo>
                  <a:cubicBezTo>
                    <a:pt x="651529" y="343066"/>
                    <a:pt x="590852" y="570762"/>
                    <a:pt x="590852" y="800847"/>
                  </a:cubicBezTo>
                  <a:cubicBezTo>
                    <a:pt x="590852" y="1020720"/>
                    <a:pt x="682129" y="1148280"/>
                    <a:pt x="888658" y="1415751"/>
                  </a:cubicBezTo>
                  <a:cubicBezTo>
                    <a:pt x="940355" y="1482701"/>
                    <a:pt x="993796" y="1551957"/>
                    <a:pt x="1048895" y="1628624"/>
                  </a:cubicBezTo>
                  <a:cubicBezTo>
                    <a:pt x="1243741" y="1899883"/>
                    <a:pt x="1443644" y="2092747"/>
                    <a:pt x="1660199" y="2218083"/>
                  </a:cubicBezTo>
                  <a:cubicBezTo>
                    <a:pt x="1889743" y="2350995"/>
                    <a:pt x="2152677" y="2415557"/>
                    <a:pt x="2463908" y="2415557"/>
                  </a:cubicBezTo>
                  <a:cubicBezTo>
                    <a:pt x="2640535" y="2415557"/>
                    <a:pt x="2804782" y="2375617"/>
                    <a:pt x="2980884" y="2289809"/>
                  </a:cubicBezTo>
                  <a:cubicBezTo>
                    <a:pt x="3161695" y="2201695"/>
                    <a:pt x="3340676" y="2073230"/>
                    <a:pt x="3539184" y="1926730"/>
                  </a:cubicBezTo>
                  <a:cubicBezTo>
                    <a:pt x="3585737" y="1892390"/>
                    <a:pt x="3632117" y="1858544"/>
                    <a:pt x="3677015" y="1825852"/>
                  </a:cubicBezTo>
                  <a:cubicBezTo>
                    <a:pt x="3915538" y="1652012"/>
                    <a:pt x="4140811" y="1487806"/>
                    <a:pt x="4286924" y="1314131"/>
                  </a:cubicBezTo>
                  <a:cubicBezTo>
                    <a:pt x="4421616" y="1154044"/>
                    <a:pt x="4479068" y="1000544"/>
                    <a:pt x="4479068" y="800847"/>
                  </a:cubicBezTo>
                  <a:cubicBezTo>
                    <a:pt x="4479068" y="538687"/>
                    <a:pt x="4438813" y="290094"/>
                    <a:pt x="4362007" y="65898"/>
                  </a:cubicBezTo>
                  <a:lnTo>
                    <a:pt x="4336037" y="0"/>
                  </a:lnTo>
                  <a:lnTo>
                    <a:pt x="4913604" y="0"/>
                  </a:lnTo>
                  <a:lnTo>
                    <a:pt x="4930823" y="66892"/>
                  </a:lnTo>
                  <a:lnTo>
                    <a:pt x="4940407" y="125535"/>
                  </a:lnTo>
                  <a:lnTo>
                    <a:pt x="4982006" y="278378"/>
                  </a:lnTo>
                  <a:cubicBezTo>
                    <a:pt x="4999758" y="353368"/>
                    <a:pt x="5014971" y="428944"/>
                    <a:pt x="5027482" y="504952"/>
                  </a:cubicBezTo>
                  <a:cubicBezTo>
                    <a:pt x="5040123" y="580961"/>
                    <a:pt x="5050323" y="657382"/>
                    <a:pt x="5058082" y="734049"/>
                  </a:cubicBezTo>
                  <a:cubicBezTo>
                    <a:pt x="5060261" y="753237"/>
                    <a:pt x="5061743" y="772425"/>
                    <a:pt x="5063486" y="791612"/>
                  </a:cubicBezTo>
                  <a:cubicBezTo>
                    <a:pt x="5065318" y="810552"/>
                    <a:pt x="5066625" y="830398"/>
                    <a:pt x="5067846" y="850245"/>
                  </a:cubicBezTo>
                  <a:cubicBezTo>
                    <a:pt x="5069851" y="889855"/>
                    <a:pt x="5070461" y="929712"/>
                    <a:pt x="5069414" y="969733"/>
                  </a:cubicBezTo>
                  <a:cubicBezTo>
                    <a:pt x="5067060" y="1049695"/>
                    <a:pt x="5057820" y="1130233"/>
                    <a:pt x="5040732" y="1209783"/>
                  </a:cubicBezTo>
                  <a:cubicBezTo>
                    <a:pt x="5023123" y="1289250"/>
                    <a:pt x="4997578" y="1367647"/>
                    <a:pt x="4964102" y="1442832"/>
                  </a:cubicBezTo>
                  <a:cubicBezTo>
                    <a:pt x="4897409" y="1593697"/>
                    <a:pt x="4799942" y="1730232"/>
                    <a:pt x="4689486" y="1849969"/>
                  </a:cubicBezTo>
                  <a:cubicBezTo>
                    <a:pt x="4579116" y="1970446"/>
                    <a:pt x="4456716" y="2076100"/>
                    <a:pt x="4333792" y="2176567"/>
                  </a:cubicBezTo>
                  <a:cubicBezTo>
                    <a:pt x="4210520" y="2276869"/>
                    <a:pt x="4085853" y="2371736"/>
                    <a:pt x="3965196" y="2468002"/>
                  </a:cubicBezTo>
                  <a:lnTo>
                    <a:pt x="3873745" y="2541128"/>
                  </a:lnTo>
                  <a:cubicBezTo>
                    <a:pt x="3842621" y="2565751"/>
                    <a:pt x="3811324" y="2590374"/>
                    <a:pt x="3779416" y="2614666"/>
                  </a:cubicBezTo>
                  <a:cubicBezTo>
                    <a:pt x="3715862" y="2663335"/>
                    <a:pt x="3650652" y="2711016"/>
                    <a:pt x="3582739" y="2756555"/>
                  </a:cubicBezTo>
                  <a:cubicBezTo>
                    <a:pt x="3514913" y="2802012"/>
                    <a:pt x="3445170" y="2846151"/>
                    <a:pt x="3371851" y="2886338"/>
                  </a:cubicBezTo>
                  <a:cubicBezTo>
                    <a:pt x="3298533" y="2926442"/>
                    <a:pt x="3222687" y="2963664"/>
                    <a:pt x="3143614" y="2995780"/>
                  </a:cubicBezTo>
                  <a:cubicBezTo>
                    <a:pt x="2985994" y="3060837"/>
                    <a:pt x="2815732" y="3104317"/>
                    <a:pt x="2643552" y="3122516"/>
                  </a:cubicBezTo>
                  <a:cubicBezTo>
                    <a:pt x="2600484" y="3126799"/>
                    <a:pt x="2557331" y="3130258"/>
                    <a:pt x="2514264" y="3131657"/>
                  </a:cubicBezTo>
                  <a:lnTo>
                    <a:pt x="2481920" y="3132810"/>
                  </a:lnTo>
                  <a:lnTo>
                    <a:pt x="2449664" y="3132975"/>
                  </a:lnTo>
                  <a:cubicBezTo>
                    <a:pt x="2427868" y="3133304"/>
                    <a:pt x="2407207" y="3132646"/>
                    <a:pt x="2386284" y="3132234"/>
                  </a:cubicBezTo>
                  <a:cubicBezTo>
                    <a:pt x="2344524" y="3131740"/>
                    <a:pt x="2302505" y="3129352"/>
                    <a:pt x="2260658" y="3127292"/>
                  </a:cubicBezTo>
                  <a:cubicBezTo>
                    <a:pt x="2218725" y="3123999"/>
                    <a:pt x="2176791" y="3120952"/>
                    <a:pt x="2134945" y="3115928"/>
                  </a:cubicBezTo>
                  <a:cubicBezTo>
                    <a:pt x="2051165" y="3106458"/>
                    <a:pt x="1967473" y="3093529"/>
                    <a:pt x="1884564" y="3075412"/>
                  </a:cubicBezTo>
                  <a:cubicBezTo>
                    <a:pt x="1801657" y="3057296"/>
                    <a:pt x="1719708" y="3033990"/>
                    <a:pt x="1639764" y="3005498"/>
                  </a:cubicBezTo>
                  <a:cubicBezTo>
                    <a:pt x="1559820" y="2976922"/>
                    <a:pt x="1481969" y="2942830"/>
                    <a:pt x="1407081" y="2904125"/>
                  </a:cubicBezTo>
                  <a:cubicBezTo>
                    <a:pt x="1332455" y="2864845"/>
                    <a:pt x="1260794" y="2820953"/>
                    <a:pt x="1193491" y="2772201"/>
                  </a:cubicBezTo>
                  <a:cubicBezTo>
                    <a:pt x="1058362" y="2675194"/>
                    <a:pt x="939973" y="2561469"/>
                    <a:pt x="836141" y="2439839"/>
                  </a:cubicBezTo>
                  <a:cubicBezTo>
                    <a:pt x="784444" y="2378735"/>
                    <a:pt x="736321" y="2315656"/>
                    <a:pt x="690812" y="2251422"/>
                  </a:cubicBezTo>
                  <a:cubicBezTo>
                    <a:pt x="645217" y="2187190"/>
                    <a:pt x="602674" y="2121557"/>
                    <a:pt x="562397" y="2054937"/>
                  </a:cubicBezTo>
                  <a:cubicBezTo>
                    <a:pt x="541823" y="2021256"/>
                    <a:pt x="522992" y="1989716"/>
                    <a:pt x="502504" y="1957435"/>
                  </a:cubicBezTo>
                  <a:cubicBezTo>
                    <a:pt x="482192" y="1925401"/>
                    <a:pt x="461530" y="1893367"/>
                    <a:pt x="440258" y="1861580"/>
                  </a:cubicBezTo>
                  <a:lnTo>
                    <a:pt x="310360" y="1670693"/>
                  </a:lnTo>
                  <a:cubicBezTo>
                    <a:pt x="288826" y="1638577"/>
                    <a:pt x="267555" y="1606296"/>
                    <a:pt x="246806" y="1573603"/>
                  </a:cubicBezTo>
                  <a:cubicBezTo>
                    <a:pt x="226057" y="1540910"/>
                    <a:pt x="205483" y="1508135"/>
                    <a:pt x="186303" y="1474372"/>
                  </a:cubicBezTo>
                  <a:cubicBezTo>
                    <a:pt x="147857" y="1407174"/>
                    <a:pt x="112550" y="1338002"/>
                    <a:pt x="84390" y="1266192"/>
                  </a:cubicBezTo>
                  <a:cubicBezTo>
                    <a:pt x="55708" y="1194630"/>
                    <a:pt x="34436" y="1120434"/>
                    <a:pt x="20139" y="1045249"/>
                  </a:cubicBezTo>
                  <a:cubicBezTo>
                    <a:pt x="6452" y="970064"/>
                    <a:pt x="0" y="893725"/>
                    <a:pt x="0" y="817551"/>
                  </a:cubicBezTo>
                  <a:cubicBezTo>
                    <a:pt x="850" y="589772"/>
                    <a:pt x="36028" y="362457"/>
                    <a:pt x="102773" y="14258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panose="020F0502020204030204"/>
              </a:endParaRPr>
            </a:p>
          </p:txBody>
        </p:sp>
      </p:grpSp>
      <p:pic>
        <p:nvPicPr>
          <p:cNvPr id="4" name="Picture 3" descr="Text&#10;&#10;Description automatically generated">
            <a:extLst>
              <a:ext uri="{FF2B5EF4-FFF2-40B4-BE49-F238E27FC236}">
                <a16:creationId xmlns="" xmlns:a16="http://schemas.microsoft.com/office/drawing/2014/main" id="{686F4512-483B-ED3E-02F6-734052703077}"/>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119611" y="4217510"/>
            <a:ext cx="1337802" cy="391307"/>
          </a:xfrm>
          <a:prstGeom prst="rect">
            <a:avLst/>
          </a:prstGeom>
        </p:spPr>
      </p:pic>
      <p:pic>
        <p:nvPicPr>
          <p:cNvPr id="2" name="Picture 1">
            <a:extLst>
              <a:ext uri="{FF2B5EF4-FFF2-40B4-BE49-F238E27FC236}">
                <a16:creationId xmlns="" xmlns:a16="http://schemas.microsoft.com/office/drawing/2014/main" id="{508FC1D7-EA2A-2279-66B5-4E68ACE79FA2}"/>
              </a:ext>
            </a:extLst>
          </p:cNvPr>
          <p:cNvPicPr>
            <a:picLocks noChangeAspect="1"/>
          </p:cNvPicPr>
          <p:nvPr/>
        </p:nvPicPr>
        <p:blipFill>
          <a:blip r:embed="rId4" cstate="print"/>
          <a:stretch>
            <a:fillRect/>
          </a:stretch>
        </p:blipFill>
        <p:spPr>
          <a:xfrm>
            <a:off x="3886204" y="1420572"/>
            <a:ext cx="1924841" cy="694727"/>
          </a:xfrm>
          <a:prstGeom prst="rect">
            <a:avLst/>
          </a:prstGeom>
        </p:spPr>
      </p:pic>
      <p:graphicFrame>
        <p:nvGraphicFramePr>
          <p:cNvPr id="3" name="Table 4">
            <a:extLst>
              <a:ext uri="{FF2B5EF4-FFF2-40B4-BE49-F238E27FC236}">
                <a16:creationId xmlns="" xmlns:a16="http://schemas.microsoft.com/office/drawing/2014/main" id="{55BA9845-F4C0-244E-EA85-3A56DD1CC3D9}"/>
              </a:ext>
            </a:extLst>
          </p:cNvPr>
          <p:cNvGraphicFramePr>
            <a:graphicFrameLocks noGrp="1"/>
          </p:cNvGraphicFramePr>
          <p:nvPr>
            <p:extLst>
              <p:ext uri="{D42A27DB-BD31-4B8C-83A1-F6EECF244321}">
                <p14:modId xmlns="" xmlns:p14="http://schemas.microsoft.com/office/powerpoint/2010/main" val="3106651594"/>
              </p:ext>
            </p:extLst>
          </p:nvPr>
        </p:nvGraphicFramePr>
        <p:xfrm>
          <a:off x="2362204" y="5292127"/>
          <a:ext cx="4800515" cy="1188720"/>
        </p:xfrm>
        <a:graphic>
          <a:graphicData uri="http://schemas.openxmlformats.org/drawingml/2006/table">
            <a:tbl>
              <a:tblPr firstRow="1" bandRow="1">
                <a:tableStyleId>{5C22544A-7EE6-4342-B048-85BDC9FD1C3A}</a:tableStyleId>
              </a:tblPr>
              <a:tblGrid>
                <a:gridCol w="4800515">
                  <a:extLst>
                    <a:ext uri="{9D8B030D-6E8A-4147-A177-3AD203B41FA5}">
                      <a16:colId xmlns="" xmlns:a16="http://schemas.microsoft.com/office/drawing/2014/main" val="3771846271"/>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rPr>
                        <a:t>Мср Виолета Влајковић Бојић</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rPr>
                        <a:t>Центар за развој програма и уџбеника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rPr>
                        <a:t>Завод за унапређивање образовања и васпитања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rPr>
                        <a:t>Тел. 065/ 3332 092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rPr>
                        <a:t>имејл: </a:t>
                      </a:r>
                      <a:r>
                        <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hlinkClick r:id="rId5">
                            <a:extLst>
                              <a:ext uri="{A12FA001-AC4F-418D-AE19-62706E023703}">
                                <ahyp:hlinkClr xmlns="" xmlns:ahyp="http://schemas.microsoft.com/office/drawing/2018/hyperlinkcolor" val="tx"/>
                              </a:ext>
                            </a:extLst>
                          </a:hlinkClick>
                        </a:rPr>
                        <a:t>violeta.vlajkovicbojic@zuov.gov.rs</a:t>
                      </a:r>
                      <a:endPar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rPr>
                        <a:t>Јул, 2023.</a:t>
                      </a:r>
                      <a:endParaRPr kumimoji="0" lang="en-US" sz="1200" b="0" i="1" u="none" strike="noStrike" kern="1200" cap="none" spc="0" normalizeH="0" baseline="0" noProof="0" dirty="0">
                        <a:ln>
                          <a:noFill/>
                        </a:ln>
                        <a:solidFill>
                          <a:srgbClr val="2F5897"/>
                        </a:solidFill>
                        <a:effectLst/>
                        <a:uLnTx/>
                        <a:uFillTx/>
                        <a:latin typeface="Times New Roman" panose="02020603050405020304" pitchFamily="18" charset="0"/>
                        <a:ea typeface="+mn-ea"/>
                        <a:cs typeface="Times New Roman" panose="02020603050405020304" pitchFamily="18" charset="0"/>
                      </a:endParaRPr>
                    </a:p>
                  </a:txBody>
                  <a:tcPr>
                    <a:noFill/>
                  </a:tcPr>
                </a:tc>
                <a:extLst>
                  <a:ext uri="{0D108BD9-81ED-4DB2-BD59-A6C34878D82A}">
                    <a16:rowId xmlns="" xmlns:a16="http://schemas.microsoft.com/office/drawing/2014/main" val="3110989572"/>
                  </a:ext>
                </a:extLst>
              </a:tr>
            </a:tbl>
          </a:graphicData>
        </a:graphic>
      </p:graphicFrame>
    </p:spTree>
    <p:extLst>
      <p:ext uri="{BB962C8B-B14F-4D97-AF65-F5344CB8AC3E}">
        <p14:creationId xmlns="" xmlns:p14="http://schemas.microsoft.com/office/powerpoint/2010/main" val="37643066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Content Placeholder 1">
            <a:extLst>
              <a:ext uri="{FF2B5EF4-FFF2-40B4-BE49-F238E27FC236}">
                <a16:creationId xmlns="" xmlns:a16="http://schemas.microsoft.com/office/drawing/2014/main" id="{224AF5BA-8A6C-F3F4-5DA8-21C9430C3144}"/>
              </a:ext>
            </a:extLst>
          </p:cNvPr>
          <p:cNvGraphicFramePr>
            <a:graphicFrameLocks noGrp="1"/>
          </p:cNvGraphicFramePr>
          <p:nvPr>
            <p:ph idx="1"/>
            <p:extLst>
              <p:ext uri="{D42A27DB-BD31-4B8C-83A1-F6EECF244321}">
                <p14:modId xmlns="" xmlns:p14="http://schemas.microsoft.com/office/powerpoint/2010/main" val="406075973"/>
              </p:ext>
            </p:extLst>
          </p:nvPr>
        </p:nvGraphicFramePr>
        <p:xfrm>
          <a:off x="152400" y="1752600"/>
          <a:ext cx="8839200" cy="4964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076B4">
                    <a:lumMod val="75000"/>
                  </a:srgbClr>
                </a:solidFill>
                <a:effectLst/>
                <a:uLnTx/>
                <a:uFillTx/>
                <a:latin typeface="Lucida Sans Unicode"/>
                <a:ea typeface="+mn-ea"/>
                <a:cs typeface="+mn-cs"/>
              </a:rPr>
              <a:t>www.zuov.gov.rs</a:t>
            </a:r>
            <a:endParaRPr kumimoji="0" lang="en-US" sz="1200" b="0" i="0" u="none" strike="noStrike" kern="1200" cap="none" spc="0" normalizeH="0" baseline="0" noProof="0" dirty="0">
              <a:ln>
                <a:noFill/>
              </a:ln>
              <a:solidFill>
                <a:srgbClr val="6076B4">
                  <a:lumMod val="75000"/>
                </a:srgbClr>
              </a:solidFill>
              <a:effectLst/>
              <a:uLnTx/>
              <a:uFillTx/>
              <a:latin typeface="Lucida Sans Unicode"/>
              <a:ea typeface="+mn-ea"/>
              <a:cs typeface="+mn-cs"/>
            </a:endParaRPr>
          </a:p>
        </p:txBody>
      </p:sp>
      <p:sp>
        <p:nvSpPr>
          <p:cNvPr id="4" name="Title 3"/>
          <p:cNvSpPr>
            <a:spLocks noGrp="1"/>
          </p:cNvSpPr>
          <p:nvPr>
            <p:ph type="title"/>
          </p:nvPr>
        </p:nvSpPr>
        <p:spPr>
          <a:xfrm>
            <a:off x="457200" y="390641"/>
            <a:ext cx="8229600" cy="990600"/>
          </a:xfrm>
        </p:spPr>
        <p:txBody>
          <a:bodyPr>
            <a:normAutofit fontScale="90000"/>
          </a:bodyPr>
          <a:lstStyle/>
          <a:p>
            <a:r>
              <a:rPr lang="sr-Cyrl-RS" dirty="0">
                <a:latin typeface="Times New Roman" pitchFamily="18" charset="0"/>
                <a:cs typeface="Times New Roman" pitchFamily="18" charset="0"/>
              </a:rPr>
              <a:t/>
            </a:r>
            <a:br>
              <a:rPr lang="sr-Cyrl-RS" dirty="0">
                <a:latin typeface="Times New Roman" pitchFamily="18" charset="0"/>
                <a:cs typeface="Times New Roman" pitchFamily="18" charset="0"/>
              </a:rPr>
            </a:br>
            <a:r>
              <a:rPr lang="sr-Cyrl-RS" sz="3100" dirty="0">
                <a:solidFill>
                  <a:srgbClr val="002060"/>
                </a:solidFill>
                <a:latin typeface="Times New Roman" pitchFamily="18" charset="0"/>
                <a:cs typeface="Times New Roman" pitchFamily="18" charset="0"/>
              </a:rPr>
              <a:t>Циљ: </a:t>
            </a:r>
            <a:r>
              <a:rPr lang="sr-Cyrl-RS" sz="3100" b="0" dirty="0">
                <a:solidFill>
                  <a:srgbClr val="002060"/>
                </a:solidFill>
                <a:effectLst/>
                <a:latin typeface="Times New Roman" panose="02020603050405020304" pitchFamily="18" charset="0"/>
                <a:cs typeface="Times New Roman" panose="02020603050405020304" pitchFamily="18" charset="0"/>
              </a:rPr>
              <a:t>Унапређивање компетенција полазника у области коминикације и сарадње.</a:t>
            </a:r>
            <a:endParaRPr lang="en-US" dirty="0">
              <a:latin typeface="Times New Roman" pitchFamily="18" charset="0"/>
              <a:cs typeface="Times New Roman" pitchFamily="18" charset="0"/>
            </a:endParaRPr>
          </a:p>
        </p:txBody>
      </p:sp>
      <p:sp>
        <p:nvSpPr>
          <p:cNvPr id="6" name="Title 5"/>
          <p:cNvSpPr txBox="1">
            <a:spLocks/>
          </p:cNvSpPr>
          <p:nvPr/>
        </p:nvSpPr>
        <p:spPr>
          <a:xfrm>
            <a:off x="304800" y="1437017"/>
            <a:ext cx="8077200" cy="9906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Cyrl-RS" sz="3600" b="1" i="0" u="none" strike="noStrike" kern="1200" cap="none" spc="0" normalizeH="0" baseline="0" noProof="0" dirty="0">
                <a:ln>
                  <a:noFill/>
                </a:ln>
                <a:solidFill>
                  <a:srgbClr val="2F5897"/>
                </a:solidFill>
                <a:effectLst/>
                <a:uLnTx/>
                <a:uFillTx/>
                <a:latin typeface="Times New Roman" panose="02020603050405020304" pitchFamily="18" charset="0"/>
                <a:ea typeface="+mj-ea"/>
                <a:cs typeface="Times New Roman" panose="02020603050405020304" pitchFamily="18" charset="0"/>
              </a:rPr>
              <a:t/>
            </a:r>
            <a:br>
              <a:rPr kumimoji="0" lang="sr-Cyrl-RS" sz="3600" b="1" i="0" u="none" strike="noStrike" kern="1200" cap="none" spc="0" normalizeH="0" baseline="0" noProof="0" dirty="0">
                <a:ln>
                  <a:noFill/>
                </a:ln>
                <a:solidFill>
                  <a:srgbClr val="2F5897"/>
                </a:solidFill>
                <a:effectLst/>
                <a:uLnTx/>
                <a:uFillTx/>
                <a:latin typeface="Times New Roman" panose="02020603050405020304" pitchFamily="18" charset="0"/>
                <a:ea typeface="+mj-ea"/>
                <a:cs typeface="Times New Roman" panose="02020603050405020304" pitchFamily="18" charset="0"/>
              </a:rPr>
            </a:br>
            <a:r>
              <a:rPr kumimoji="0" lang="sr-Cyrl-RS" sz="3600" b="1" i="0" u="none" strike="noStrike" kern="1200" cap="none" spc="0" normalizeH="0" baseline="0" noProof="0" dirty="0">
                <a:ln>
                  <a:noFill/>
                </a:ln>
                <a:solidFill>
                  <a:srgbClr val="2F5897"/>
                </a:solidFill>
                <a:effectLst/>
                <a:uLnTx/>
                <a:uFillTx/>
                <a:latin typeface="Lucida Sans Unicode"/>
                <a:ea typeface="+mj-ea"/>
                <a:cs typeface="+mj-cs"/>
              </a:rPr>
              <a:t/>
            </a:r>
            <a:br>
              <a:rPr kumimoji="0" lang="sr-Cyrl-RS" sz="3600" b="1" i="0" u="none" strike="noStrike" kern="1200" cap="none" spc="0" normalizeH="0" baseline="0" noProof="0" dirty="0">
                <a:ln>
                  <a:noFill/>
                </a:ln>
                <a:solidFill>
                  <a:srgbClr val="2F5897"/>
                </a:solidFill>
                <a:effectLst/>
                <a:uLnTx/>
                <a:uFillTx/>
                <a:latin typeface="Lucida Sans Unicode"/>
                <a:ea typeface="+mj-ea"/>
                <a:cs typeface="+mj-cs"/>
              </a:rPr>
            </a:br>
            <a:endParaRPr kumimoji="0" lang="en-US" sz="3600" b="1" i="0" u="none" strike="noStrike" kern="1200" cap="none" spc="0" normalizeH="0" baseline="0" noProof="0" dirty="0">
              <a:ln>
                <a:noFill/>
              </a:ln>
              <a:solidFill>
                <a:srgbClr val="2F5897"/>
              </a:solidFill>
              <a:effectLst>
                <a:outerShdw blurRad="31750" dist="25400" dir="5400000" algn="tl" rotWithShape="0">
                  <a:srgbClr val="000000">
                    <a:alpha val="25000"/>
                  </a:srgbClr>
                </a:outerShdw>
              </a:effectLst>
              <a:uLnTx/>
              <a:uFillTx/>
              <a:latin typeface="Lucida Sans Unicode"/>
              <a:ea typeface="+mj-ea"/>
              <a:cs typeface="+mj-cs"/>
            </a:endParaRPr>
          </a:p>
        </p:txBody>
      </p:sp>
      <p:pic>
        <p:nvPicPr>
          <p:cNvPr id="5" name="Picture 4">
            <a:extLst>
              <a:ext uri="{FF2B5EF4-FFF2-40B4-BE49-F238E27FC236}">
                <a16:creationId xmlns="" xmlns:a16="http://schemas.microsoft.com/office/drawing/2014/main" id="{213B2E02-9CC9-C2B5-2C6E-893970BA84D7}"/>
              </a:ext>
            </a:extLst>
          </p:cNvPr>
          <p:cNvPicPr>
            <a:picLocks noChangeAspect="1"/>
          </p:cNvPicPr>
          <p:nvPr/>
        </p:nvPicPr>
        <p:blipFill>
          <a:blip r:embed="rId7" cstate="print"/>
          <a:stretch>
            <a:fillRect/>
          </a:stretch>
        </p:blipFill>
        <p:spPr>
          <a:xfrm>
            <a:off x="762000" y="3419359"/>
            <a:ext cx="3048000" cy="3048000"/>
          </a:xfrm>
          <a:prstGeom prst="rect">
            <a:avLst/>
          </a:prstGeom>
        </p:spPr>
      </p:pic>
    </p:spTree>
    <p:extLst>
      <p:ext uri="{BB962C8B-B14F-4D97-AF65-F5344CB8AC3E}">
        <p14:creationId xmlns="" xmlns:p14="http://schemas.microsoft.com/office/powerpoint/2010/main" val="2613887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sr-Cyrl-RS" dirty="0"/>
              <a:t/>
            </a:r>
            <a:br>
              <a:rPr lang="sr-Cyrl-RS" dirty="0"/>
            </a:br>
            <a:r>
              <a:rPr lang="sr-Cyrl-RS" b="1" dirty="0">
                <a:solidFill>
                  <a:srgbClr val="002060"/>
                </a:solidFill>
                <a:latin typeface="Times New Roman" pitchFamily="18" charset="0"/>
                <a:cs typeface="Times New Roman" pitchFamily="18" charset="0"/>
              </a:rPr>
              <a:t>ТЕМЕ</a:t>
            </a:r>
            <a:br>
              <a:rPr lang="sr-Cyrl-RS" b="1" dirty="0">
                <a:solidFill>
                  <a:srgbClr val="002060"/>
                </a:solidFill>
                <a:latin typeface="Times New Roman" pitchFamily="18" charset="0"/>
                <a:cs typeface="Times New Roman" pitchFamily="18" charset="0"/>
              </a:rPr>
            </a:br>
            <a:endParaRPr lang="en-US" b="1" dirty="0">
              <a:solidFill>
                <a:srgbClr val="002060"/>
              </a:solidFill>
              <a:latin typeface="Times New Roman" pitchFamily="18" charset="0"/>
              <a:cs typeface="Times New Roman" pitchFamily="18" charset="0"/>
            </a:endParaRPr>
          </a:p>
        </p:txBody>
      </p:sp>
      <p:graphicFrame>
        <p:nvGraphicFramePr>
          <p:cNvPr id="6" name="Content Placeholder 1">
            <a:extLst>
              <a:ext uri="{FF2B5EF4-FFF2-40B4-BE49-F238E27FC236}">
                <a16:creationId xmlns="" xmlns:a16="http://schemas.microsoft.com/office/drawing/2014/main" id="{EC7BACBE-1213-38FF-4F6C-D03191C222BF}"/>
              </a:ext>
            </a:extLst>
          </p:cNvPr>
          <p:cNvGraphicFramePr>
            <a:graphicFrameLocks noGrp="1"/>
          </p:cNvGraphicFramePr>
          <p:nvPr>
            <p:ph idx="1"/>
            <p:extLst>
              <p:ext uri="{D42A27DB-BD31-4B8C-83A1-F6EECF244321}">
                <p14:modId xmlns="" xmlns:p14="http://schemas.microsoft.com/office/powerpoint/2010/main" val="2912545600"/>
              </p:ext>
            </p:extLst>
          </p:nvPr>
        </p:nvGraphicFramePr>
        <p:xfrm>
          <a:off x="228600" y="1981200"/>
          <a:ext cx="8763000" cy="409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spTree>
    <p:extLst>
      <p:ext uri="{BB962C8B-B14F-4D97-AF65-F5344CB8AC3E}">
        <p14:creationId xmlns="" xmlns:p14="http://schemas.microsoft.com/office/powerpoint/2010/main" val="433340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FDB0DB-1635-9E94-396A-57A79D6A188C}"/>
              </a:ext>
            </a:extLst>
          </p:cNvPr>
          <p:cNvSpPr>
            <a:spLocks noGrp="1"/>
          </p:cNvSpPr>
          <p:nvPr>
            <p:ph type="title"/>
          </p:nvPr>
        </p:nvSpPr>
        <p:spPr/>
        <p:txBody>
          <a:bodyPr/>
          <a:lstStyle/>
          <a:p>
            <a:pPr algn="ctr"/>
            <a:r>
              <a:rPr lang="sr-Cyrl-RS" b="1" dirty="0">
                <a:solidFill>
                  <a:srgbClr val="002060"/>
                </a:solidFill>
                <a:latin typeface="Times New Roman" panose="02020603050405020304" pitchFamily="18" charset="0"/>
                <a:cs typeface="Times New Roman" panose="02020603050405020304" pitchFamily="18" charset="0"/>
              </a:rPr>
              <a:t>УВОДНА ВЕЖБА</a:t>
            </a:r>
            <a:r>
              <a:rPr lang="sr-Latn-BA" b="1" dirty="0">
                <a:solidFill>
                  <a:srgbClr val="002060"/>
                </a:solidFill>
                <a:latin typeface="Times New Roman" panose="02020603050405020304" pitchFamily="18" charset="0"/>
                <a:cs typeface="Times New Roman" panose="02020603050405020304" pitchFamily="18" charset="0"/>
              </a:rPr>
              <a:t> – </a:t>
            </a:r>
            <a:r>
              <a:rPr lang="sr-Cyrl-RS" b="1" dirty="0">
                <a:solidFill>
                  <a:srgbClr val="002060"/>
                </a:solidFill>
                <a:latin typeface="Times New Roman" panose="02020603050405020304" pitchFamily="18" charset="0"/>
                <a:cs typeface="Times New Roman" panose="02020603050405020304" pitchFamily="18" charset="0"/>
              </a:rPr>
              <a:t>САН</a:t>
            </a:r>
            <a:endParaRPr lang="en-US"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40FBD128-F958-D572-747D-5B5A8B339040}"/>
              </a:ext>
            </a:extLst>
          </p:cNvPr>
          <p:cNvSpPr>
            <a:spLocks noGrp="1"/>
          </p:cNvSpPr>
          <p:nvPr>
            <p:ph idx="1"/>
          </p:nvPr>
        </p:nvSpPr>
        <p:spPr/>
        <p:txBody>
          <a:bodyPr/>
          <a:lstStyle/>
          <a:p>
            <a:endParaRPr lang="sr-Cyrl-RS" dirty="0"/>
          </a:p>
          <a:p>
            <a:pPr marL="0" indent="0">
              <a:buNone/>
            </a:pPr>
            <a:endParaRPr lang="en-US" dirty="0"/>
          </a:p>
        </p:txBody>
      </p:sp>
      <p:pic>
        <p:nvPicPr>
          <p:cNvPr id="4" name="Picture 3">
            <a:extLst>
              <a:ext uri="{FF2B5EF4-FFF2-40B4-BE49-F238E27FC236}">
                <a16:creationId xmlns="" xmlns:a16="http://schemas.microsoft.com/office/drawing/2014/main" id="{0A78C87B-2CFE-DDB3-BD5B-724E970DFF63}"/>
              </a:ext>
            </a:extLst>
          </p:cNvPr>
          <p:cNvPicPr>
            <a:picLocks noChangeAspect="1"/>
          </p:cNvPicPr>
          <p:nvPr/>
        </p:nvPicPr>
        <p:blipFill>
          <a:blip r:embed="rId2" cstate="print"/>
          <a:stretch>
            <a:fillRect/>
          </a:stretch>
        </p:blipFill>
        <p:spPr>
          <a:xfrm>
            <a:off x="2695575" y="2271716"/>
            <a:ext cx="3752850" cy="2314575"/>
          </a:xfrm>
          <a:prstGeom prst="rect">
            <a:avLst/>
          </a:prstGeom>
        </p:spPr>
      </p:pic>
    </p:spTree>
    <p:extLst>
      <p:ext uri="{BB962C8B-B14F-4D97-AF65-F5344CB8AC3E}">
        <p14:creationId xmlns="" xmlns:p14="http://schemas.microsoft.com/office/powerpoint/2010/main" val="805618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13BFBA3A-E46A-1D07-58E7-27880B238461}"/>
              </a:ext>
            </a:extLst>
          </p:cNvPr>
          <p:cNvPicPr>
            <a:picLocks noChangeAspect="1"/>
          </p:cNvPicPr>
          <p:nvPr/>
        </p:nvPicPr>
        <p:blipFill rotWithShape="1">
          <a:blip r:embed="rId2" cstate="print"/>
          <a:srcRect t="11591" b="16267"/>
          <a:stretch/>
        </p:blipFill>
        <p:spPr>
          <a:xfrm>
            <a:off x="20" y="14"/>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 xmlns:a16="http://schemas.microsoft.com/office/drawing/2014/main" id="{DA15D12B-F872-0014-CB0C-C7B19AE233B1}"/>
              </a:ext>
            </a:extLst>
          </p:cNvPr>
          <p:cNvSpPr>
            <a:spLocks noGrp="1"/>
          </p:cNvSpPr>
          <p:nvPr>
            <p:ph idx="1"/>
          </p:nvPr>
        </p:nvSpPr>
        <p:spPr>
          <a:xfrm>
            <a:off x="152400" y="4038600"/>
            <a:ext cx="8839200" cy="2876550"/>
          </a:xfrm>
        </p:spPr>
        <p:txBody>
          <a:bodyPr anchor="ctr">
            <a:normAutofit/>
          </a:bodyPr>
          <a:lstStyle/>
          <a:p>
            <a:pPr marL="0" indent="0" algn="just">
              <a:buNone/>
            </a:pPr>
            <a:r>
              <a:rPr lang="ru-RU" sz="2400" dirty="0">
                <a:solidFill>
                  <a:srgbClr val="002060"/>
                </a:solidFill>
                <a:latin typeface="Times New Roman" panose="02020603050405020304" pitchFamily="18" charset="0"/>
                <a:ea typeface="+mj-ea"/>
                <a:cs typeface="Times New Roman" panose="02020603050405020304" pitchFamily="18" charset="0"/>
              </a:rPr>
              <a:t>Комуникација између учесника, може се одвијати на истом језику, али да се ипак учесници комуникације не разумеју. Другим речима могуће је пронаћи ситуацију када две особе кажу потпуну исту ствар, користећи потпуно исти језик, чак и исте речи, али те две особе ће на крају пренети две различите поруке. </a:t>
            </a:r>
          </a:p>
          <a:p>
            <a:endParaRPr lang="ru-RU" dirty="0">
              <a:solidFill>
                <a:srgbClr val="002060"/>
              </a:solidFill>
              <a:latin typeface="Times New Roman" panose="02020603050405020304" pitchFamily="18" charset="0"/>
              <a:ea typeface="+mj-ea"/>
              <a:cs typeface="Times New Roman" panose="02020603050405020304" pitchFamily="18" charset="0"/>
            </a:endParaRPr>
          </a:p>
          <a:p>
            <a:endParaRPr lang="en-US" sz="1600" dirty="0"/>
          </a:p>
        </p:txBody>
      </p:sp>
    </p:spTree>
    <p:extLst>
      <p:ext uri="{BB962C8B-B14F-4D97-AF65-F5344CB8AC3E}">
        <p14:creationId xmlns="" xmlns:p14="http://schemas.microsoft.com/office/powerpoint/2010/main" val="3527570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E49043E-3C28-F611-C7CE-029F2CE423C8}"/>
              </a:ext>
            </a:extLst>
          </p:cNvPr>
          <p:cNvPicPr>
            <a:picLocks noChangeAspect="1"/>
          </p:cNvPicPr>
          <p:nvPr/>
        </p:nvPicPr>
        <p:blipFill rotWithShape="1">
          <a:blip r:embed="rId2" cstate="print"/>
          <a:srcRect t="2469" b="36737"/>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Content Placeholder 1">
            <a:extLst>
              <a:ext uri="{FF2B5EF4-FFF2-40B4-BE49-F238E27FC236}">
                <a16:creationId xmlns="" xmlns:a16="http://schemas.microsoft.com/office/drawing/2014/main" id="{B7C1CCB8-38CC-4DBB-26F1-F4D14FCF554F}"/>
              </a:ext>
            </a:extLst>
          </p:cNvPr>
          <p:cNvSpPr>
            <a:spLocks noGrp="1"/>
          </p:cNvSpPr>
          <p:nvPr>
            <p:ph idx="1"/>
          </p:nvPr>
        </p:nvSpPr>
        <p:spPr>
          <a:xfrm>
            <a:off x="0" y="3752850"/>
            <a:ext cx="8782046" cy="2452687"/>
          </a:xfrm>
        </p:spPr>
        <p:txBody>
          <a:bodyPr anchor="ctr">
            <a:normAutofit/>
          </a:bodyPr>
          <a:lstStyle/>
          <a:p>
            <a:pPr marL="109728" indent="0" algn="just">
              <a:buNone/>
            </a:pPr>
            <a:r>
              <a:rPr lang="ru-RU" sz="3200" i="1" dirty="0">
                <a:solidFill>
                  <a:srgbClr val="002060"/>
                </a:solidFill>
                <a:latin typeface="Times New Roman" panose="02020603050405020304" pitchFamily="18" charset="0"/>
                <a:cs typeface="Times New Roman" panose="02020603050405020304" pitchFamily="18" charset="0"/>
              </a:rPr>
              <a:t>Будућност света данас је у мојој учионици, будућност која има потенцијал за добро или ... Морам бити на опрезу сваки дан, да сутра не изгубим једну крхку прилику да се поправим.</a:t>
            </a:r>
            <a:endParaRPr lang="sr-Latn-BA" sz="3200" i="1" dirty="0">
              <a:solidFill>
                <a:srgbClr val="002060"/>
              </a:solidFill>
              <a:latin typeface="Times New Roman" panose="02020603050405020304" pitchFamily="18" charset="0"/>
              <a:cs typeface="Times New Roman" panose="02020603050405020304" pitchFamily="18" charset="0"/>
            </a:endParaRPr>
          </a:p>
          <a:p>
            <a:pPr marL="109728" indent="0">
              <a:buNone/>
            </a:pPr>
            <a:endParaRPr lang="en-US" sz="1600" i="1"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 xmlns:a16="http://schemas.microsoft.com/office/drawing/2014/main" id="{176B1B9F-E33E-FAED-8C8D-7BACD6163800}"/>
              </a:ext>
            </a:extLst>
          </p:cNvPr>
          <p:cNvSpPr>
            <a:spLocks noGrp="1"/>
          </p:cNvSpPr>
          <p:nvPr>
            <p:ph type="ftr" sz="quarter" idx="11"/>
          </p:nvPr>
        </p:nvSpPr>
        <p:spPr>
          <a:xfrm>
            <a:off x="3028950" y="6356350"/>
            <a:ext cx="3086100" cy="365125"/>
          </a:xfrm>
        </p:spPr>
        <p:txBody>
          <a:bodyPr>
            <a:normAutofit/>
          </a:bodyPr>
          <a:lstStyle/>
          <a:p>
            <a:pPr>
              <a:spcAft>
                <a:spcPts val="600"/>
              </a:spcAft>
              <a:defRPr/>
            </a:pPr>
            <a:r>
              <a:rPr lang="en-US" sz="1000">
                <a:solidFill>
                  <a:schemeClr val="tx1">
                    <a:lumMod val="75000"/>
                    <a:lumOff val="25000"/>
                  </a:schemeClr>
                </a:solidFill>
                <a:latin typeface="Lucida Sans Unicode"/>
              </a:rPr>
              <a:t>www.zuov.gov.rs</a:t>
            </a:r>
          </a:p>
        </p:txBody>
      </p:sp>
    </p:spTree>
    <p:extLst>
      <p:ext uri="{BB962C8B-B14F-4D97-AF65-F5344CB8AC3E}">
        <p14:creationId xmlns="" xmlns:p14="http://schemas.microsoft.com/office/powerpoint/2010/main" val="2200552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241169"/>
            <a:ext cx="8991600" cy="1600200"/>
          </a:xfrm>
        </p:spPr>
        <p:txBody>
          <a:bodyPr>
            <a:normAutofit fontScale="90000"/>
          </a:bodyPr>
          <a:lstStyle/>
          <a:p>
            <a:pPr algn="ctr"/>
            <a:r>
              <a:rPr lang="ru-RU" dirty="0"/>
              <a:t/>
            </a:r>
            <a:br>
              <a:rPr lang="ru-RU" dirty="0"/>
            </a:br>
            <a:r>
              <a:rPr lang="ru-RU" sz="3100" dirty="0">
                <a:latin typeface="Times New Roman" pitchFamily="18" charset="0"/>
                <a:cs typeface="Times New Roman" pitchFamily="18" charset="0"/>
              </a:rPr>
              <a:t> </a:t>
            </a:r>
            <a:br>
              <a:rPr lang="ru-RU" sz="3100" dirty="0">
                <a:latin typeface="Times New Roman" pitchFamily="18" charset="0"/>
                <a:cs typeface="Times New Roman" pitchFamily="18" charset="0"/>
              </a:rPr>
            </a:br>
            <a:r>
              <a:rPr lang="ru-RU" sz="3100" b="1" dirty="0">
                <a:solidFill>
                  <a:schemeClr val="accent1">
                    <a:lumMod val="75000"/>
                  </a:schemeClr>
                </a:solidFill>
                <a:latin typeface="Times New Roman" pitchFamily="18" charset="0"/>
                <a:cs typeface="Times New Roman" pitchFamily="18" charset="0"/>
              </a:rPr>
              <a:t>Стандарди компетенција</a:t>
            </a:r>
            <a:br>
              <a:rPr lang="ru-RU" sz="3100" b="1" dirty="0">
                <a:solidFill>
                  <a:schemeClr val="accent1">
                    <a:lumMod val="75000"/>
                  </a:schemeClr>
                </a:solidFill>
                <a:latin typeface="Times New Roman" pitchFamily="18" charset="0"/>
                <a:cs typeface="Times New Roman" pitchFamily="18" charset="0"/>
              </a:rPr>
            </a:br>
            <a:r>
              <a:rPr lang="ru-RU" sz="3100" b="1" dirty="0">
                <a:solidFill>
                  <a:schemeClr val="accent1">
                    <a:lumMod val="75000"/>
                  </a:schemeClr>
                </a:solidFill>
                <a:latin typeface="Times New Roman" pitchFamily="18" charset="0"/>
                <a:cs typeface="Times New Roman" pitchFamily="18" charset="0"/>
              </a:rPr>
              <a:t>за професију наставника и</a:t>
            </a:r>
            <a:br>
              <a:rPr lang="ru-RU" sz="3100" b="1" dirty="0">
                <a:solidFill>
                  <a:schemeClr val="accent1">
                    <a:lumMod val="75000"/>
                  </a:schemeClr>
                </a:solidFill>
                <a:latin typeface="Times New Roman" pitchFamily="18" charset="0"/>
                <a:cs typeface="Times New Roman" pitchFamily="18" charset="0"/>
              </a:rPr>
            </a:br>
            <a:r>
              <a:rPr lang="ru-RU" sz="3100" b="1" dirty="0">
                <a:solidFill>
                  <a:schemeClr val="accent1">
                    <a:lumMod val="75000"/>
                  </a:schemeClr>
                </a:solidFill>
                <a:latin typeface="Times New Roman" pitchFamily="18" charset="0"/>
                <a:cs typeface="Times New Roman" pitchFamily="18" charset="0"/>
              </a:rPr>
              <a:t>њиховог професионалног развоја</a:t>
            </a:r>
            <a:r>
              <a:rPr lang="ru-RU" sz="3600" b="1" dirty="0">
                <a:solidFill>
                  <a:schemeClr val="accent1">
                    <a:lumMod val="75000"/>
                  </a:schemeClr>
                </a:solidFill>
                <a:latin typeface="Times New Roman" pitchFamily="18" charset="0"/>
                <a:cs typeface="Times New Roman" pitchFamily="18" charset="0"/>
              </a:rPr>
              <a:t/>
            </a:r>
            <a:br>
              <a:rPr lang="ru-RU" sz="3600" b="1" dirty="0">
                <a:solidFill>
                  <a:schemeClr val="accent1">
                    <a:lumMod val="75000"/>
                  </a:schemeClr>
                </a:solidFill>
                <a:latin typeface="Times New Roman" pitchFamily="18" charset="0"/>
                <a:cs typeface="Times New Roman" pitchFamily="18" charset="0"/>
              </a:rPr>
            </a:br>
            <a:r>
              <a:rPr lang="en-US" sz="3600" b="1" dirty="0">
                <a:solidFill>
                  <a:schemeClr val="accent1">
                    <a:lumMod val="75000"/>
                  </a:schemeClr>
                </a:solidFill>
                <a:latin typeface="Times New Roman" pitchFamily="18" charset="0"/>
                <a:cs typeface="Times New Roman" pitchFamily="18" charset="0"/>
              </a:rPr>
              <a:t/>
            </a:r>
            <a:br>
              <a:rPr lang="en-US" sz="3600" b="1" dirty="0">
                <a:solidFill>
                  <a:schemeClr val="accent1">
                    <a:lumMod val="75000"/>
                  </a:schemeClr>
                </a:solidFill>
                <a:latin typeface="Times New Roman" pitchFamily="18" charset="0"/>
                <a:cs typeface="Times New Roman" pitchFamily="18" charset="0"/>
              </a:rPr>
            </a:br>
            <a:r>
              <a:rPr lang="ru-RU" sz="3600" b="1" dirty="0">
                <a:solidFill>
                  <a:schemeClr val="accent1">
                    <a:lumMod val="75000"/>
                  </a:schemeClr>
                </a:solidFill>
                <a:latin typeface="Times New Roman" pitchFamily="18" charset="0"/>
                <a:cs typeface="Times New Roman" pitchFamily="18" charset="0"/>
              </a:rPr>
              <a:t/>
            </a:r>
            <a:br>
              <a:rPr lang="ru-RU" sz="3600" b="1" dirty="0">
                <a:solidFill>
                  <a:schemeClr val="accent1">
                    <a:lumMod val="75000"/>
                  </a:schemeClr>
                </a:solidFill>
                <a:latin typeface="Times New Roman" pitchFamily="18" charset="0"/>
                <a:cs typeface="Times New Roman" pitchFamily="18" charset="0"/>
              </a:rPr>
            </a:br>
            <a:endParaRPr lang="en-US" sz="3600" b="1" dirty="0">
              <a:solidFill>
                <a:schemeClr val="accent1">
                  <a:lumMod val="75000"/>
                </a:schemeClr>
              </a:solidFill>
              <a:latin typeface="Times New Roman" pitchFamily="18" charset="0"/>
              <a:cs typeface="Times New Roman" pitchFamily="18" charset="0"/>
            </a:endParaRPr>
          </a:p>
        </p:txBody>
      </p:sp>
      <p:graphicFrame>
        <p:nvGraphicFramePr>
          <p:cNvPr id="8" name="Content Placeholder 1">
            <a:extLst>
              <a:ext uri="{FF2B5EF4-FFF2-40B4-BE49-F238E27FC236}">
                <a16:creationId xmlns="" xmlns:a16="http://schemas.microsoft.com/office/drawing/2014/main" id="{FF110064-D100-BD9F-50C6-D91C1F5FD71A}"/>
              </a:ext>
            </a:extLst>
          </p:cNvPr>
          <p:cNvGraphicFramePr>
            <a:graphicFrameLocks noGrp="1"/>
          </p:cNvGraphicFramePr>
          <p:nvPr>
            <p:ph idx="1"/>
          </p:nvPr>
        </p:nvGraphicFramePr>
        <p:xfrm>
          <a:off x="152401" y="1905000"/>
          <a:ext cx="8860664"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spTree>
    <p:extLst>
      <p:ext uri="{BB962C8B-B14F-4D97-AF65-F5344CB8AC3E}">
        <p14:creationId xmlns="" xmlns:p14="http://schemas.microsoft.com/office/powerpoint/2010/main" val="32923935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Content Placeholder 1">
            <a:extLst>
              <a:ext uri="{FF2B5EF4-FFF2-40B4-BE49-F238E27FC236}">
                <a16:creationId xmlns="" xmlns:a16="http://schemas.microsoft.com/office/drawing/2014/main" id="{90BA1CCF-AA3A-D529-E64F-46819549D90E}"/>
              </a:ext>
            </a:extLst>
          </p:cNvPr>
          <p:cNvGraphicFramePr>
            <a:graphicFrameLocks noGrp="1"/>
          </p:cNvGraphicFramePr>
          <p:nvPr>
            <p:ph idx="1"/>
            <p:extLst>
              <p:ext uri="{D42A27DB-BD31-4B8C-83A1-F6EECF244321}">
                <p14:modId xmlns="" xmlns:p14="http://schemas.microsoft.com/office/powerpoint/2010/main" val="555429432"/>
              </p:ext>
            </p:extLst>
          </p:nvPr>
        </p:nvGraphicFramePr>
        <p:xfrm>
          <a:off x="76200" y="92079"/>
          <a:ext cx="9067800" cy="638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 xmlns:a16="http://schemas.microsoft.com/office/drawing/2014/main" id="{C9034E36-4857-4C6D-A80F-AD528DD4AF0E}"/>
              </a:ext>
            </a:extLst>
          </p:cNvPr>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pic>
        <p:nvPicPr>
          <p:cNvPr id="5" name="Picture 4">
            <a:extLst>
              <a:ext uri="{FF2B5EF4-FFF2-40B4-BE49-F238E27FC236}">
                <a16:creationId xmlns="" xmlns:a16="http://schemas.microsoft.com/office/drawing/2014/main" id="{7CAF63B7-F337-27CB-207B-BF222FCAE476}"/>
              </a:ext>
            </a:extLst>
          </p:cNvPr>
          <p:cNvPicPr>
            <a:picLocks noChangeAspect="1"/>
          </p:cNvPicPr>
          <p:nvPr/>
        </p:nvPicPr>
        <p:blipFill>
          <a:blip r:embed="rId7" cstate="print"/>
          <a:stretch>
            <a:fillRect/>
          </a:stretch>
        </p:blipFill>
        <p:spPr>
          <a:xfrm>
            <a:off x="7010404" y="3418788"/>
            <a:ext cx="2870121" cy="2303272"/>
          </a:xfrm>
          <a:prstGeom prst="rect">
            <a:avLst/>
          </a:prstGeom>
          <a:ln>
            <a:noFill/>
          </a:ln>
          <a:effectLst>
            <a:softEdge rad="112500"/>
          </a:effectLst>
        </p:spPr>
      </p:pic>
    </p:spTree>
    <p:extLst>
      <p:ext uri="{BB962C8B-B14F-4D97-AF65-F5344CB8AC3E}">
        <p14:creationId xmlns="" xmlns:p14="http://schemas.microsoft.com/office/powerpoint/2010/main" val="2856722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62D44EE-C852-4460-B8B5-C4F2BC2051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64843" y="739982"/>
            <a:ext cx="4579161" cy="3004145"/>
          </a:xfrm>
          <a:prstGeom prst="rect">
            <a:avLst/>
          </a:prstGeom>
        </p:spPr>
        <p:txBody>
          <a:bodyPr vert="horz" lIns="91440" tIns="45720" rIns="91440" bIns="45720" rtlCol="0" anchor="b">
            <a:normAutofit/>
          </a:bodyPr>
          <a:lstStyle/>
          <a:p>
            <a:pPr algn="ctr">
              <a:lnSpc>
                <a:spcPct val="90000"/>
              </a:lnSpc>
              <a:spcBef>
                <a:spcPct val="0"/>
              </a:spcBef>
              <a:spcAft>
                <a:spcPts val="600"/>
              </a:spcAft>
              <a:defRPr/>
            </a:pPr>
            <a:r>
              <a:rPr lang="en-US" sz="3300" b="1" dirty="0">
                <a:solidFill>
                  <a:schemeClr val="accent1">
                    <a:lumMod val="75000"/>
                  </a:schemeClr>
                </a:solidFill>
                <a:latin typeface="Times New Roman" panose="02020603050405020304" pitchFamily="18" charset="0"/>
                <a:ea typeface="+mj-ea"/>
                <a:cs typeface="Times New Roman" panose="02020603050405020304" pitchFamily="18" charset="0"/>
              </a:rPr>
              <a:t>КОМУНИКАЦИЈА </a:t>
            </a:r>
          </a:p>
          <a:p>
            <a:pPr algn="ctr">
              <a:lnSpc>
                <a:spcPct val="90000"/>
              </a:lnSpc>
              <a:spcBef>
                <a:spcPct val="0"/>
              </a:spcBef>
              <a:spcAft>
                <a:spcPts val="600"/>
              </a:spcAft>
              <a:defRPr/>
            </a:pPr>
            <a:r>
              <a:rPr lang="en-US" sz="3300" b="1" dirty="0">
                <a:solidFill>
                  <a:schemeClr val="accent1">
                    <a:lumMod val="75000"/>
                  </a:schemeClr>
                </a:solidFill>
                <a:latin typeface="Times New Roman" panose="02020603050405020304" pitchFamily="18" charset="0"/>
                <a:ea typeface="+mj-ea"/>
                <a:cs typeface="Times New Roman" panose="02020603050405020304" pitchFamily="18" charset="0"/>
              </a:rPr>
              <a:t>КАО НАЈВАЖНИЈА КОМПОНЕНТА ОБРАЗОВНО-ВАСПИТНОГ ПРОЦЕСА</a:t>
            </a:r>
          </a:p>
        </p:txBody>
      </p:sp>
      <p:sp>
        <p:nvSpPr>
          <p:cNvPr id="12" name="Freeform: Shape 11">
            <a:extLst>
              <a:ext uri="{FF2B5EF4-FFF2-40B4-BE49-F238E27FC236}">
                <a16:creationId xmlns="" xmlns:a16="http://schemas.microsoft.com/office/drawing/2014/main" id="{658970D8-8D1D-4B5C-894B-E871CC8654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7898" y="3"/>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 xmlns:a16="http://schemas.microsoft.com/office/drawing/2014/main" id="{F227E5B6-9132-43CA-B503-37A18562AD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261789" y="0"/>
            <a:ext cx="1303050"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03C2051E-A88D-48E5-BACF-AAED1789272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 y="2916245"/>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 xmlns:a16="http://schemas.microsoft.com/office/drawing/2014/main" id="{7821A508-2985-4905-874A-527429BAAB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 y="5835651"/>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D2929CB1-0E3C-4B2D-ADC5-0154FB33BA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773322" y="5717908"/>
            <a:ext cx="1328707"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2" name="Picture 1">
            <a:extLst>
              <a:ext uri="{FF2B5EF4-FFF2-40B4-BE49-F238E27FC236}">
                <a16:creationId xmlns="" xmlns:a16="http://schemas.microsoft.com/office/drawing/2014/main" id="{EF315099-CACA-CFD9-A80A-7CC17D81347C}"/>
              </a:ext>
            </a:extLst>
          </p:cNvPr>
          <p:cNvPicPr>
            <a:picLocks noChangeAspect="1"/>
          </p:cNvPicPr>
          <p:nvPr/>
        </p:nvPicPr>
        <p:blipFill rotWithShape="1">
          <a:blip r:embed="rId2" cstate="print"/>
          <a:srcRect l="23220" r="20531" b="1"/>
          <a:stretch/>
        </p:blipFill>
        <p:spPr>
          <a:xfrm>
            <a:off x="473880" y="598724"/>
            <a:ext cx="3883686"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solidFill>
            <a:srgbClr val="FFFFFF">
              <a:shade val="85000"/>
            </a:srgbClr>
          </a:solidFill>
          <a:ln>
            <a:noFill/>
          </a:ln>
          <a:effectLst>
            <a:reflection blurRad="12700" stA="38000" endPos="28000" dist="5000" dir="5400000" sy="-100000" algn="bl" rotWithShape="0"/>
          </a:effectLst>
        </p:spPr>
      </p:pic>
      <p:sp>
        <p:nvSpPr>
          <p:cNvPr id="22" name="Freeform: Shape 21">
            <a:extLst>
              <a:ext uri="{FF2B5EF4-FFF2-40B4-BE49-F238E27FC236}">
                <a16:creationId xmlns="" xmlns:a16="http://schemas.microsoft.com/office/drawing/2014/main" id="{5F2F0C84-BE8C-4DC2-A6D3-30349A801D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390386" y="6258758"/>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ooter Placeholder 2"/>
          <p:cNvSpPr>
            <a:spLocks noGrp="1"/>
          </p:cNvSpPr>
          <p:nvPr>
            <p:ph type="ftr" sz="quarter" idx="11"/>
          </p:nvPr>
        </p:nvSpPr>
        <p:spPr>
          <a:xfrm>
            <a:off x="4646041" y="6356354"/>
            <a:ext cx="2854261" cy="365125"/>
          </a:xfrm>
        </p:spPr>
        <p:txBody>
          <a:bodyPr vert="horz" lIns="91440" tIns="45720" rIns="91440" bIns="45720" rtlCol="0" anchor="ctr">
            <a:normAutofit/>
          </a:bodyPr>
          <a:lstStyle/>
          <a:p>
            <a:pPr algn="l">
              <a:spcAft>
                <a:spcPts val="600"/>
              </a:spcAft>
              <a:defRPr/>
            </a:pPr>
            <a:r>
              <a:rPr lang="en-US">
                <a:solidFill>
                  <a:prstClr val="black">
                    <a:tint val="75000"/>
                  </a:prstClr>
                </a:solidFill>
                <a:latin typeface="Calibri" panose="020F0502020204030204"/>
              </a:rPr>
              <a:t>www.zuov.gov.rs</a:t>
            </a:r>
          </a:p>
        </p:txBody>
      </p:sp>
    </p:spTree>
    <p:extLst>
      <p:ext uri="{BB962C8B-B14F-4D97-AF65-F5344CB8AC3E}">
        <p14:creationId xmlns="" xmlns:p14="http://schemas.microsoft.com/office/powerpoint/2010/main" val="9044208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sr-Cyrl-RS" sz="3600" b="1" dirty="0">
                <a:solidFill>
                  <a:schemeClr val="accent1">
                    <a:lumMod val="75000"/>
                  </a:schemeClr>
                </a:solidFill>
                <a:latin typeface="Times New Roman" panose="02020603050405020304" pitchFamily="18" charset="0"/>
                <a:cs typeface="Times New Roman" panose="02020603050405020304" pitchFamily="18" charset="0"/>
              </a:rPr>
              <a:t>ОДЛИКЕ КОМУНИКАЦИЈЕ С АСПЕКТА ОБРАЗОВАЊА</a:t>
            </a:r>
            <a:endParaRPr lang="en-US" sz="36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304800" y="1804956"/>
            <a:ext cx="8686800" cy="4376468"/>
          </a:xfrm>
        </p:spPr>
        <p:txBody>
          <a:bodyPr>
            <a:noAutofit/>
          </a:bodyPr>
          <a:lstStyle/>
          <a:p>
            <a:pPr marL="257175" indent="-257175">
              <a:defRPr/>
            </a:pPr>
            <a:r>
              <a:rPr lang="sr-Cyrl-RS" sz="2400" dirty="0">
                <a:solidFill>
                  <a:schemeClr val="tx2"/>
                </a:solidFill>
                <a:latin typeface="Times New Roman" panose="02020603050405020304" pitchFamily="18" charset="0"/>
                <a:cs typeface="Times New Roman" panose="02020603050405020304" pitchFamily="18" charset="0"/>
              </a:rPr>
              <a:t>И</a:t>
            </a:r>
            <a:r>
              <a:rPr lang="en-US" sz="2400" dirty="0" err="1">
                <a:solidFill>
                  <a:schemeClr val="tx2"/>
                </a:solidFill>
                <a:latin typeface="Times New Roman" panose="02020603050405020304" pitchFamily="18" charset="0"/>
                <a:cs typeface="Times New Roman" panose="02020603050405020304" pitchFamily="18" charset="0"/>
              </a:rPr>
              <a:t>нтеракцијски</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однос</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којим</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се</a:t>
            </a:r>
            <a:r>
              <a:rPr lang="sr-Cyrl-RS" sz="2400" dirty="0">
                <a:solidFill>
                  <a:schemeClr val="tx2"/>
                </a:solidFill>
                <a:latin typeface="Times New Roman" panose="02020603050405020304" pitchFamily="18" charset="0"/>
                <a:cs typeface="Times New Roman" panose="02020603050405020304" pitchFamily="18" charset="0"/>
              </a:rPr>
              <a:t> утиче на остваривање базичног поверења.</a:t>
            </a:r>
          </a:p>
          <a:p>
            <a:pPr marL="0" indent="0">
              <a:buNone/>
              <a:defRPr/>
            </a:pPr>
            <a:endParaRPr lang="en-US" sz="2400" dirty="0">
              <a:solidFill>
                <a:schemeClr val="tx2"/>
              </a:solidFill>
              <a:latin typeface="Times New Roman" panose="02020603050405020304" pitchFamily="18" charset="0"/>
              <a:cs typeface="Times New Roman" panose="02020603050405020304" pitchFamily="18" charset="0"/>
            </a:endParaRPr>
          </a:p>
          <a:p>
            <a:pPr marL="257175" indent="-257175">
              <a:defRPr/>
            </a:pPr>
            <a:r>
              <a:rPr lang="sr-Cyrl-RS" sz="2400" dirty="0">
                <a:solidFill>
                  <a:schemeClr val="tx2"/>
                </a:solidFill>
                <a:latin typeface="Times New Roman" panose="02020603050405020304" pitchFamily="18" charset="0"/>
                <a:cs typeface="Times New Roman" panose="02020603050405020304" pitchFamily="18" charset="0"/>
              </a:rPr>
              <a:t>А</a:t>
            </a:r>
            <a:r>
              <a:rPr lang="en-US" sz="2400" dirty="0" err="1">
                <a:solidFill>
                  <a:schemeClr val="tx2"/>
                </a:solidFill>
                <a:latin typeface="Times New Roman" panose="02020603050405020304" pitchFamily="18" charset="0"/>
                <a:cs typeface="Times New Roman" panose="02020603050405020304" pitchFamily="18" charset="0"/>
              </a:rPr>
              <a:t>ктивност</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која</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подразумева</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ангажовање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мисаоих</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емоционалних</a:t>
            </a:r>
            <a:r>
              <a:rPr lang="en-US" sz="2400" dirty="0">
                <a:solidFill>
                  <a:schemeClr val="tx2"/>
                </a:solidFill>
                <a:latin typeface="Times New Roman" panose="02020603050405020304" pitchFamily="18" charset="0"/>
                <a:cs typeface="Times New Roman" panose="02020603050405020304" pitchFamily="18" charset="0"/>
              </a:rPr>
              <a:t> и </a:t>
            </a:r>
            <a:r>
              <a:rPr lang="en-US" sz="2400" dirty="0" err="1">
                <a:solidFill>
                  <a:schemeClr val="tx2"/>
                </a:solidFill>
                <a:latin typeface="Times New Roman" panose="02020603050405020304" pitchFamily="18" charset="0"/>
                <a:cs typeface="Times New Roman" panose="02020603050405020304" pitchFamily="18" charset="0"/>
              </a:rPr>
              <a:t>конативних</a:t>
            </a:r>
            <a:r>
              <a:rPr lang="en-US" sz="2400" dirty="0">
                <a:solidFill>
                  <a:schemeClr val="tx2"/>
                </a:solidFill>
                <a:latin typeface="Times New Roman" panose="02020603050405020304" pitchFamily="18" charset="0"/>
                <a:cs typeface="Times New Roman" panose="02020603050405020304" pitchFamily="18" charset="0"/>
              </a:rPr>
              <a:t> </a:t>
            </a:r>
            <a:r>
              <a:rPr lang="sr-Cyrl-RS" sz="2400" dirty="0">
                <a:solidFill>
                  <a:schemeClr val="tx2"/>
                </a:solidFill>
                <a:latin typeface="Times New Roman" panose="02020603050405020304" pitchFamily="18" charset="0"/>
                <a:cs typeface="Times New Roman" panose="02020603050405020304" pitchFamily="18" charset="0"/>
              </a:rPr>
              <a:t>(мотивационих) </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капацитета</a:t>
            </a:r>
            <a:r>
              <a:rPr lang="sr-Cyrl-RS" sz="2400" dirty="0">
                <a:solidFill>
                  <a:schemeClr val="tx2"/>
                </a:solidFill>
                <a:latin typeface="Times New Roman" panose="02020603050405020304" pitchFamily="18" charset="0"/>
                <a:cs typeface="Times New Roman" panose="02020603050405020304" pitchFamily="18" charset="0"/>
              </a:rPr>
              <a:t>.</a:t>
            </a:r>
          </a:p>
          <a:p>
            <a:pPr marL="0" indent="0">
              <a:buNone/>
              <a:defRPr/>
            </a:pPr>
            <a:endParaRPr lang="en-US" sz="2400" dirty="0">
              <a:solidFill>
                <a:schemeClr val="tx2"/>
              </a:solidFill>
              <a:latin typeface="Times New Roman" panose="02020603050405020304" pitchFamily="18" charset="0"/>
              <a:cs typeface="Times New Roman" panose="02020603050405020304" pitchFamily="18" charset="0"/>
            </a:endParaRPr>
          </a:p>
          <a:p>
            <a:pPr marL="257175" indent="-257175">
              <a:defRPr/>
            </a:pPr>
            <a:r>
              <a:rPr lang="sr-Cyrl-RS" sz="2400" b="1" dirty="0">
                <a:solidFill>
                  <a:schemeClr val="tx2"/>
                </a:solidFill>
                <a:latin typeface="Times New Roman" panose="02020603050405020304" pitchFamily="18" charset="0"/>
                <a:cs typeface="Times New Roman" panose="02020603050405020304" pitchFamily="18" charset="0"/>
              </a:rPr>
              <a:t>В</a:t>
            </a:r>
            <a:r>
              <a:rPr lang="en-US" sz="2400" b="1" dirty="0" err="1">
                <a:solidFill>
                  <a:schemeClr val="tx2"/>
                </a:solidFill>
                <a:latin typeface="Times New Roman" panose="02020603050405020304" pitchFamily="18" charset="0"/>
                <a:cs typeface="Times New Roman" panose="02020603050405020304" pitchFamily="18" charset="0"/>
              </a:rPr>
              <a:t>ештин</a:t>
            </a:r>
            <a:r>
              <a:rPr lang="sr-Cyrl-RS" sz="2400" b="1" dirty="0">
                <a:solidFill>
                  <a:schemeClr val="tx2"/>
                </a:solidFill>
                <a:latin typeface="Times New Roman" panose="02020603050405020304" pitchFamily="18" charset="0"/>
                <a:cs typeface="Times New Roman" panose="02020603050405020304" pitchFamily="18" charset="0"/>
              </a:rPr>
              <a:t>а</a:t>
            </a:r>
            <a:r>
              <a:rPr lang="en-US" sz="2400" b="1" dirty="0">
                <a:solidFill>
                  <a:schemeClr val="tx2"/>
                </a:solidFill>
                <a:latin typeface="Times New Roman" panose="02020603050405020304" pitchFamily="18" charset="0"/>
                <a:cs typeface="Times New Roman" panose="02020603050405020304" pitchFamily="18" charset="0"/>
              </a:rPr>
              <a:t> </a:t>
            </a:r>
            <a:r>
              <a:rPr lang="en-US" sz="2400" b="1" dirty="0" err="1">
                <a:solidFill>
                  <a:schemeClr val="tx2"/>
                </a:solidFill>
                <a:latin typeface="Times New Roman" panose="02020603050405020304" pitchFamily="18" charset="0"/>
                <a:cs typeface="Times New Roman" panose="02020603050405020304" pitchFamily="18" charset="0"/>
              </a:rPr>
              <a:t>која</a:t>
            </a:r>
            <a:r>
              <a:rPr lang="en-US" sz="2400" b="1" dirty="0">
                <a:solidFill>
                  <a:schemeClr val="tx2"/>
                </a:solidFill>
                <a:latin typeface="Times New Roman" panose="02020603050405020304" pitchFamily="18" charset="0"/>
                <a:cs typeface="Times New Roman" panose="02020603050405020304" pitchFamily="18" charset="0"/>
              </a:rPr>
              <a:t> </a:t>
            </a:r>
            <a:r>
              <a:rPr lang="en-US" sz="2400" b="1" dirty="0" err="1">
                <a:solidFill>
                  <a:schemeClr val="tx2"/>
                </a:solidFill>
                <a:latin typeface="Times New Roman" panose="02020603050405020304" pitchFamily="18" charset="0"/>
                <a:cs typeface="Times New Roman" panose="02020603050405020304" pitchFamily="18" charset="0"/>
              </a:rPr>
              <a:t>може</a:t>
            </a:r>
            <a:r>
              <a:rPr lang="en-US" sz="2400" b="1" dirty="0">
                <a:solidFill>
                  <a:schemeClr val="tx2"/>
                </a:solidFill>
                <a:latin typeface="Times New Roman" panose="02020603050405020304" pitchFamily="18" charset="0"/>
                <a:cs typeface="Times New Roman" panose="02020603050405020304" pitchFamily="18" charset="0"/>
              </a:rPr>
              <a:t> </a:t>
            </a:r>
            <a:r>
              <a:rPr lang="en-US" sz="2400" b="1" dirty="0" err="1">
                <a:solidFill>
                  <a:schemeClr val="tx2"/>
                </a:solidFill>
                <a:latin typeface="Times New Roman" panose="02020603050405020304" pitchFamily="18" charset="0"/>
                <a:cs typeface="Times New Roman" panose="02020603050405020304" pitchFamily="18" charset="0"/>
              </a:rPr>
              <a:t>да</a:t>
            </a:r>
            <a:r>
              <a:rPr lang="en-US" sz="2400" b="1" dirty="0">
                <a:solidFill>
                  <a:schemeClr val="tx2"/>
                </a:solidFill>
                <a:latin typeface="Times New Roman" panose="02020603050405020304" pitchFamily="18" charset="0"/>
                <a:cs typeface="Times New Roman" panose="02020603050405020304" pitchFamily="18" charset="0"/>
              </a:rPr>
              <a:t> </a:t>
            </a:r>
            <a:r>
              <a:rPr lang="en-US" sz="2400" b="1" dirty="0" err="1">
                <a:solidFill>
                  <a:schemeClr val="tx2"/>
                </a:solidFill>
                <a:latin typeface="Times New Roman" panose="02020603050405020304" pitchFamily="18" charset="0"/>
                <a:cs typeface="Times New Roman" panose="02020603050405020304" pitchFamily="18" charset="0"/>
              </a:rPr>
              <a:t>се</a:t>
            </a:r>
            <a:r>
              <a:rPr lang="en-US" sz="2400" b="1" dirty="0">
                <a:solidFill>
                  <a:schemeClr val="tx2"/>
                </a:solidFill>
                <a:latin typeface="Times New Roman" panose="02020603050405020304" pitchFamily="18" charset="0"/>
                <a:cs typeface="Times New Roman" panose="02020603050405020304" pitchFamily="18" charset="0"/>
              </a:rPr>
              <a:t> </a:t>
            </a:r>
            <a:r>
              <a:rPr lang="en-US" sz="2400" b="1" dirty="0" err="1">
                <a:solidFill>
                  <a:schemeClr val="tx2"/>
                </a:solidFill>
                <a:latin typeface="Times New Roman" panose="02020603050405020304" pitchFamily="18" charset="0"/>
                <a:cs typeface="Times New Roman" panose="02020603050405020304" pitchFamily="18" charset="0"/>
              </a:rPr>
              <a:t>учи</a:t>
            </a:r>
            <a:r>
              <a:rPr lang="en-US" sz="2400" b="1" dirty="0">
                <a:solidFill>
                  <a:schemeClr val="tx2"/>
                </a:solidFill>
                <a:latin typeface="Times New Roman" panose="02020603050405020304" pitchFamily="18" charset="0"/>
                <a:cs typeface="Times New Roman" panose="02020603050405020304" pitchFamily="18" charset="0"/>
              </a:rPr>
              <a:t> и </a:t>
            </a:r>
            <a:r>
              <a:rPr lang="en-US" sz="2400" b="1" dirty="0" err="1">
                <a:solidFill>
                  <a:schemeClr val="tx2"/>
                </a:solidFill>
                <a:latin typeface="Times New Roman" panose="02020603050405020304" pitchFamily="18" charset="0"/>
                <a:cs typeface="Times New Roman" panose="02020603050405020304" pitchFamily="18" charset="0"/>
              </a:rPr>
              <a:t>усавршава</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како</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би</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се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задовољиле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сопствене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потребе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али</a:t>
            </a:r>
            <a:r>
              <a:rPr lang="en-US" sz="2400" dirty="0">
                <a:solidFill>
                  <a:schemeClr val="tx2"/>
                </a:solidFill>
                <a:latin typeface="Times New Roman" panose="02020603050405020304" pitchFamily="18" charset="0"/>
                <a:cs typeface="Times New Roman" panose="02020603050405020304" pitchFamily="18" charset="0"/>
              </a:rPr>
              <a:t> и </a:t>
            </a:r>
            <a:r>
              <a:rPr lang="en-US" sz="2400" dirty="0" err="1">
                <a:solidFill>
                  <a:schemeClr val="tx2"/>
                </a:solidFill>
                <a:latin typeface="Times New Roman" panose="02020603050405020304" pitchFamily="18" charset="0"/>
                <a:cs typeface="Times New Roman" panose="02020603050405020304" pitchFamily="18" charset="0"/>
              </a:rPr>
              <a:t>да</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би</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се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препозна</a:t>
            </a:r>
            <a:r>
              <a:rPr lang="sr-Cyrl-RS" sz="2400" dirty="0">
                <a:solidFill>
                  <a:schemeClr val="tx2"/>
                </a:solidFill>
                <a:latin typeface="Times New Roman" panose="02020603050405020304" pitchFamily="18" charset="0"/>
                <a:cs typeface="Times New Roman" panose="02020603050405020304" pitchFamily="18" charset="0"/>
              </a:rPr>
              <a:t>ле</a:t>
            </a:r>
            <a:r>
              <a:rPr lang="en-US" sz="2400" dirty="0">
                <a:solidFill>
                  <a:schemeClr val="tx2"/>
                </a:solidFill>
                <a:latin typeface="Times New Roman" panose="02020603050405020304" pitchFamily="18" charset="0"/>
                <a:cs typeface="Times New Roman" panose="02020603050405020304" pitchFamily="18" charset="0"/>
              </a:rPr>
              <a:t> и </a:t>
            </a:r>
            <a:r>
              <a:rPr lang="en-US" sz="2400" dirty="0" err="1">
                <a:solidFill>
                  <a:schemeClr val="tx2"/>
                </a:solidFill>
                <a:latin typeface="Times New Roman" panose="02020603050405020304" pitchFamily="18" charset="0"/>
                <a:cs typeface="Times New Roman" panose="02020603050405020304" pitchFamily="18" charset="0"/>
              </a:rPr>
              <a:t>уважи</a:t>
            </a:r>
            <a:r>
              <a:rPr lang="sr-Cyrl-RS" sz="2400" dirty="0">
                <a:solidFill>
                  <a:schemeClr val="tx2"/>
                </a:solidFill>
                <a:latin typeface="Times New Roman" panose="02020603050405020304" pitchFamily="18" charset="0"/>
                <a:cs typeface="Times New Roman" panose="02020603050405020304" pitchFamily="18" charset="0"/>
              </a:rPr>
              <a:t>ле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потребе</a:t>
            </a:r>
            <a:r>
              <a:rPr lang="en-US" sz="2400" dirty="0">
                <a:solidFill>
                  <a:schemeClr val="tx2"/>
                </a:solidFill>
                <a:latin typeface="Times New Roman" panose="02020603050405020304" pitchFamily="18" charset="0"/>
                <a:cs typeface="Times New Roman" panose="02020603050405020304" pitchFamily="18" charset="0"/>
              </a:rPr>
              <a:t> </a:t>
            </a:r>
            <a:r>
              <a:rPr lang="en-US" sz="2400" dirty="0" err="1">
                <a:solidFill>
                  <a:schemeClr val="tx2"/>
                </a:solidFill>
                <a:latin typeface="Times New Roman" panose="02020603050405020304" pitchFamily="18" charset="0"/>
                <a:cs typeface="Times New Roman" panose="02020603050405020304" pitchFamily="18" charset="0"/>
              </a:rPr>
              <a:t>другог</a:t>
            </a:r>
            <a:r>
              <a:rPr lang="en-US" sz="2400" dirty="0">
                <a:solidFill>
                  <a:schemeClr val="tx2"/>
                </a:solidFill>
                <a:latin typeface="Times New Roman" panose="02020603050405020304" pitchFamily="18" charset="0"/>
                <a:cs typeface="Times New Roman" panose="02020603050405020304" pitchFamily="18" charset="0"/>
              </a:rPr>
              <a:t> у </a:t>
            </a:r>
            <a:r>
              <a:rPr lang="en-US" sz="2400" dirty="0" err="1">
                <a:solidFill>
                  <a:schemeClr val="tx2"/>
                </a:solidFill>
                <a:latin typeface="Times New Roman" panose="02020603050405020304" pitchFamily="18" charset="0"/>
                <a:cs typeface="Times New Roman" panose="02020603050405020304" pitchFamily="18" charset="0"/>
              </a:rPr>
              <a:t>комуникацији</a:t>
            </a:r>
            <a:r>
              <a:rPr lang="sr-Cyrl-RS" sz="2400" dirty="0">
                <a:solidFill>
                  <a:schemeClr val="tx2"/>
                </a:solidFill>
                <a:latin typeface="Times New Roman" panose="02020603050405020304" pitchFamily="18" charset="0"/>
                <a:cs typeface="Times New Roman" panose="02020603050405020304" pitchFamily="18" charset="0"/>
              </a:rPr>
              <a:t>.</a:t>
            </a:r>
            <a:r>
              <a:rPr lang="en-US" sz="2400" dirty="0">
                <a:solidFill>
                  <a:schemeClr val="tx2"/>
                </a:solidFill>
                <a:latin typeface="Times New Roman" panose="02020603050405020304" pitchFamily="18" charset="0"/>
                <a:cs typeface="Times New Roman" panose="02020603050405020304" pitchFamily="18" charset="0"/>
              </a:rPr>
              <a:t>   </a:t>
            </a:r>
            <a:endParaRPr lang="sr-Cyrl-RS" sz="2400" dirty="0">
              <a:solidFill>
                <a:schemeClr val="tx2"/>
              </a:solidFill>
              <a:latin typeface="Times New Roman" panose="02020603050405020304" pitchFamily="18" charset="0"/>
              <a:cs typeface="Times New Roman" panose="02020603050405020304" pitchFamily="18" charset="0"/>
            </a:endParaRPr>
          </a:p>
          <a:p>
            <a:pPr marL="0" indent="0" algn="ctr">
              <a:buNone/>
              <a:defRPr/>
            </a:pPr>
            <a:endParaRPr lang="sr-Cyrl-RS" sz="2400" dirty="0">
              <a:solidFill>
                <a:srgbClr val="00B050"/>
              </a:solidFill>
              <a:latin typeface="Comic Sans MS" panose="030F0702030302020204" pitchFamily="66" charset="0"/>
              <a:cs typeface="Times New Roman" panose="02020603050405020304" pitchFamily="18" charset="0"/>
            </a:endParaRPr>
          </a:p>
          <a:p>
            <a:pPr marL="0" indent="0" algn="ctr">
              <a:buNone/>
              <a:defRPr/>
            </a:pPr>
            <a:r>
              <a:rPr lang="sr-Cyrl-RS" sz="2400" dirty="0">
                <a:solidFill>
                  <a:srgbClr val="00B050"/>
                </a:solidFill>
                <a:latin typeface="Comic Sans MS" panose="030F0702030302020204" pitchFamily="66" charset="0"/>
                <a:cs typeface="Times New Roman" panose="02020603050405020304" pitchFamily="18" charset="0"/>
              </a:rPr>
              <a:t>Ц</a:t>
            </a:r>
            <a:r>
              <a:rPr lang="ru-RU" sz="2400" dirty="0">
                <a:solidFill>
                  <a:srgbClr val="00B050"/>
                </a:solidFill>
                <a:latin typeface="Comic Sans MS" panose="030F0702030302020204" pitchFamily="66" charset="0"/>
                <a:cs typeface="Times New Roman" panose="02020603050405020304" pitchFamily="18" charset="0"/>
              </a:rPr>
              <a:t>елокупни васпитно-образовни процес може схватити као процес међуљудске комуникације која је усмерена на развој личности ученика. </a:t>
            </a:r>
            <a:r>
              <a:rPr lang="en-US" sz="2400" dirty="0">
                <a:solidFill>
                  <a:srgbClr val="00B050"/>
                </a:solidFill>
                <a:latin typeface="Comic Sans MS" panose="030F0702030302020204" pitchFamily="66" charset="0"/>
                <a:cs typeface="Times New Roman" panose="02020603050405020304" pitchFamily="18" charset="0"/>
              </a:rPr>
              <a:t>   </a:t>
            </a:r>
          </a:p>
          <a:p>
            <a:endParaRPr lang="en-US" sz="2400" dirty="0"/>
          </a:p>
        </p:txBody>
      </p:sp>
      <p:sp>
        <p:nvSpPr>
          <p:cNvPr id="3" name="Footer Placeholder 2"/>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spTree>
    <p:extLst>
      <p:ext uri="{BB962C8B-B14F-4D97-AF65-F5344CB8AC3E}">
        <p14:creationId xmlns="" xmlns:p14="http://schemas.microsoft.com/office/powerpoint/2010/main" val="2473648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 xmlns:a16="http://schemas.microsoft.com/office/drawing/2014/main" id="{8FC9BE17-9A7B-462D-AE50-3D87773873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 xmlns:a16="http://schemas.microsoft.com/office/drawing/2014/main" id="{2B0ED531-0E8A-D74F-1ED7-032FDEAAE4F7}"/>
              </a:ext>
            </a:extLst>
          </p:cNvPr>
          <p:cNvPicPr>
            <a:picLocks noChangeAspect="1"/>
          </p:cNvPicPr>
          <p:nvPr/>
        </p:nvPicPr>
        <p:blipFill rotWithShape="1">
          <a:blip r:embed="rId2" cstate="print"/>
          <a:srcRect l="6476" r="30244" b="-1"/>
          <a:stretch/>
        </p:blipFill>
        <p:spPr>
          <a:xfrm>
            <a:off x="6115050" y="14"/>
            <a:ext cx="3028950" cy="40172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ectangle 11">
            <a:extLst>
              <a:ext uri="{FF2B5EF4-FFF2-40B4-BE49-F238E27FC236}">
                <a16:creationId xmlns="" xmlns:a16="http://schemas.microsoft.com/office/drawing/2014/main" id="{3EBE8569-6AEC-4B8C-8D53-2DE337CDBA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 xmlns:a16="http://schemas.microsoft.com/office/drawing/2014/main" id="{55D4142C-5077-457F-A6AD-3FECFDB396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 xmlns:a16="http://schemas.microsoft.com/office/drawing/2014/main" id="{7A5F0580-5EE9-419F-96EE-B6529EF6E7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2" name="Content Placeholder 1">
            <a:extLst>
              <a:ext uri="{FF2B5EF4-FFF2-40B4-BE49-F238E27FC236}">
                <a16:creationId xmlns="" xmlns:a16="http://schemas.microsoft.com/office/drawing/2014/main" id="{49A686EC-ECBB-4F03-9805-95EF7AA0EBCF}"/>
              </a:ext>
            </a:extLst>
          </p:cNvPr>
          <p:cNvSpPr>
            <a:spLocks noGrp="1"/>
          </p:cNvSpPr>
          <p:nvPr>
            <p:ph idx="1"/>
          </p:nvPr>
        </p:nvSpPr>
        <p:spPr>
          <a:xfrm>
            <a:off x="144970" y="518469"/>
            <a:ext cx="5970080" cy="5391912"/>
          </a:xfrm>
        </p:spPr>
        <p:txBody>
          <a:bodyPr anchor="t">
            <a:noAutofit/>
          </a:bodyPr>
          <a:lstStyle/>
          <a:p>
            <a:r>
              <a:rPr lang="sr-Cyrl-RS" sz="2400" dirty="0">
                <a:solidFill>
                  <a:schemeClr val="accent1">
                    <a:lumMod val="75000"/>
                  </a:schemeClr>
                </a:solidFill>
                <a:latin typeface="Times New Roman" panose="02020603050405020304" pitchFamily="18" charset="0"/>
                <a:cs typeface="Times New Roman" panose="02020603050405020304" pitchFamily="18" charset="0"/>
              </a:rPr>
              <a:t>Комуникација је н</a:t>
            </a:r>
            <a:r>
              <a:rPr lang="ru-RU" sz="2400" dirty="0">
                <a:solidFill>
                  <a:schemeClr val="accent1">
                    <a:lumMod val="75000"/>
                  </a:schemeClr>
                </a:solidFill>
                <a:latin typeface="Times New Roman" panose="02020603050405020304" pitchFamily="18" charset="0"/>
                <a:cs typeface="Times New Roman" panose="02020603050405020304" pitchFamily="18" charset="0"/>
              </a:rPr>
              <a:t>еопходна да бисмо пренели поруке, стварали везе, разрешили дилеме, градили поверење, делили информације, изразили своје мишљење.</a:t>
            </a:r>
          </a:p>
          <a:p>
            <a:endParaRPr lang="ru-RU" sz="2400" dirty="0">
              <a:solidFill>
                <a:schemeClr val="accent1">
                  <a:lumMod val="75000"/>
                </a:schemeClr>
              </a:solidFill>
              <a:latin typeface="Times New Roman" panose="02020603050405020304" pitchFamily="18" charset="0"/>
              <a:cs typeface="Times New Roman" panose="02020603050405020304" pitchFamily="18" charset="0"/>
            </a:endParaRPr>
          </a:p>
          <a:p>
            <a:r>
              <a:rPr lang="ru-RU" sz="2400" dirty="0">
                <a:solidFill>
                  <a:schemeClr val="accent1">
                    <a:lumMod val="75000"/>
                  </a:schemeClr>
                </a:solidFill>
                <a:latin typeface="Times New Roman" panose="02020603050405020304" pitchFamily="18" charset="0"/>
                <a:cs typeface="Times New Roman" panose="02020603050405020304" pitchFamily="18" charset="0"/>
              </a:rPr>
              <a:t>Начин комуникације даје печат свакој особи. </a:t>
            </a:r>
            <a:r>
              <a:rPr lang="ru-RU" sz="2400" b="1" dirty="0">
                <a:solidFill>
                  <a:schemeClr val="accent1">
                    <a:lumMod val="75000"/>
                  </a:schemeClr>
                </a:solidFill>
                <a:latin typeface="Times New Roman" panose="02020603050405020304" pitchFamily="18" charset="0"/>
                <a:cs typeface="Times New Roman" panose="02020603050405020304" pitchFamily="18" charset="0"/>
              </a:rPr>
              <a:t>Наше културно наслеђе, друштвено окружење и припадност крије се иза сваке речи коју изговоримо.</a:t>
            </a:r>
            <a:r>
              <a:rPr lang="ru-RU" sz="2400" dirty="0">
                <a:solidFill>
                  <a:schemeClr val="accent1">
                    <a:lumMod val="75000"/>
                  </a:schemeClr>
                </a:solidFill>
                <a:latin typeface="Times New Roman" panose="02020603050405020304" pitchFamily="18" charset="0"/>
                <a:cs typeface="Times New Roman" panose="02020603050405020304" pitchFamily="18" charset="0"/>
              </a:rPr>
              <a:t> </a:t>
            </a:r>
          </a:p>
          <a:p>
            <a:endParaRPr lang="ru-RU" sz="2400" dirty="0">
              <a:solidFill>
                <a:schemeClr val="accent1">
                  <a:lumMod val="75000"/>
                </a:schemeClr>
              </a:solidFill>
              <a:latin typeface="Times New Roman" panose="02020603050405020304" pitchFamily="18" charset="0"/>
              <a:cs typeface="Times New Roman" panose="02020603050405020304" pitchFamily="18" charset="0"/>
            </a:endParaRPr>
          </a:p>
          <a:p>
            <a:r>
              <a:rPr lang="ru-RU" sz="2400" dirty="0">
                <a:solidFill>
                  <a:schemeClr val="accent1">
                    <a:lumMod val="75000"/>
                  </a:schemeClr>
                </a:solidFill>
                <a:latin typeface="Times New Roman" panose="02020603050405020304" pitchFamily="18" charset="0"/>
                <a:cs typeface="Times New Roman" panose="02020603050405020304" pitchFamily="18" charset="0"/>
              </a:rPr>
              <a:t>Не морамо чак ни да говоримо да бисмо комуницирали. Комуникација се невербалним путем или говором тела остварује једнако успешно или неуспешно.</a:t>
            </a:r>
            <a:endParaRPr lang="en-US" sz="24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 xmlns:a16="http://schemas.microsoft.com/office/drawing/2014/main" id="{B252F5D9-4ADB-72F3-E782-2E6E5FD961E9}"/>
              </a:ext>
            </a:extLst>
          </p:cNvPr>
          <p:cNvSpPr>
            <a:spLocks noGrp="1"/>
          </p:cNvSpPr>
          <p:nvPr>
            <p:ph type="ftr" sz="quarter" idx="11"/>
          </p:nvPr>
        </p:nvSpPr>
        <p:spPr>
          <a:xfrm>
            <a:off x="3028950" y="6356354"/>
            <a:ext cx="3086100" cy="365125"/>
          </a:xfrm>
        </p:spPr>
        <p:txBody>
          <a:bodyPr>
            <a:normAutofit/>
          </a:bodyPr>
          <a:lstStyle/>
          <a:p>
            <a:pPr>
              <a:spcAft>
                <a:spcPts val="600"/>
              </a:spcAft>
            </a:pPr>
            <a:r>
              <a:rPr lang="en-US">
                <a:solidFill>
                  <a:schemeClr val="tx1">
                    <a:lumMod val="50000"/>
                    <a:lumOff val="50000"/>
                  </a:schemeClr>
                </a:solidFill>
              </a:rPr>
              <a:t>www.zuov.gov.rs</a:t>
            </a:r>
          </a:p>
        </p:txBody>
      </p:sp>
    </p:spTree>
    <p:extLst>
      <p:ext uri="{BB962C8B-B14F-4D97-AF65-F5344CB8AC3E}">
        <p14:creationId xmlns="" xmlns:p14="http://schemas.microsoft.com/office/powerpoint/2010/main" val="90743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32062" y="109357"/>
            <a:ext cx="8229600" cy="1066800"/>
          </a:xfrm>
        </p:spPr>
        <p:txBody>
          <a:bodyPr>
            <a:normAutofit/>
          </a:bodyPr>
          <a:lstStyle/>
          <a:p>
            <a:pPr algn="ctr"/>
            <a:r>
              <a:rPr lang="sr-Cyrl-RS" b="1" dirty="0">
                <a:solidFill>
                  <a:schemeClr val="accent1">
                    <a:lumMod val="75000"/>
                  </a:schemeClr>
                </a:solidFill>
                <a:latin typeface="Times New Roman" pitchFamily="18" charset="0"/>
                <a:cs typeface="Times New Roman" pitchFamily="18" charset="0"/>
              </a:rPr>
              <a:t>УЧЕНИЦИ</a:t>
            </a:r>
            <a:endParaRPr lang="en-US" b="1" dirty="0">
              <a:solidFill>
                <a:schemeClr val="accent1">
                  <a:lumMod val="75000"/>
                </a:schemeClr>
              </a:solidFill>
              <a:latin typeface="Times New Roman" pitchFamily="18" charset="0"/>
              <a:cs typeface="Times New Roman" pitchFamily="18" charset="0"/>
            </a:endParaRPr>
          </a:p>
        </p:txBody>
      </p:sp>
      <p:sp>
        <p:nvSpPr>
          <p:cNvPr id="2" name="Content Placeholder 1">
            <a:extLst>
              <a:ext uri="{FF2B5EF4-FFF2-40B4-BE49-F238E27FC236}">
                <a16:creationId xmlns="" xmlns:a16="http://schemas.microsoft.com/office/drawing/2014/main" id="{8DBDF2DB-A493-7B30-784A-25868A622E7E}"/>
              </a:ext>
            </a:extLst>
          </p:cNvPr>
          <p:cNvSpPr>
            <a:spLocks noGrp="1"/>
          </p:cNvSpPr>
          <p:nvPr>
            <p:ph idx="1"/>
          </p:nvPr>
        </p:nvSpPr>
        <p:spPr>
          <a:xfrm>
            <a:off x="152400" y="1905004"/>
            <a:ext cx="8915400" cy="4102291"/>
          </a:xfrm>
        </p:spPr>
        <p:txBody>
          <a:bodyPr>
            <a:noAutofit/>
          </a:bodyPr>
          <a:lstStyle/>
          <a:p>
            <a:pPr marL="109728" indent="0">
              <a:buNone/>
            </a:pPr>
            <a:r>
              <a:rPr lang="ru-RU" sz="2400" dirty="0">
                <a:solidFill>
                  <a:schemeClr val="accent1">
                    <a:lumMod val="75000"/>
                  </a:schemeClr>
                </a:solidFill>
                <a:latin typeface="Times New Roman" panose="02020603050405020304" pitchFamily="18" charset="0"/>
                <a:cs typeface="Times New Roman" panose="02020603050405020304" pitchFamily="18" charset="0"/>
              </a:rPr>
              <a:t>Ученици не долазе у школу као празне странице по којима наставници пишу. Они долазе с богатим искуством. Ова искуства су различита, проистекла из породичне културе у којој се веровања, схватања, ставови, предрасуде и понашања веома разликују</a:t>
            </a:r>
            <a:r>
              <a:rPr lang="sr-Latn-BA" sz="2400" dirty="0">
                <a:solidFill>
                  <a:schemeClr val="accent1">
                    <a:lumMod val="75000"/>
                  </a:schemeClr>
                </a:solidFill>
                <a:latin typeface="Times New Roman" panose="02020603050405020304" pitchFamily="18" charset="0"/>
                <a:cs typeface="Times New Roman" panose="02020603050405020304" pitchFamily="18" charset="0"/>
              </a:rPr>
              <a:t>.</a:t>
            </a:r>
            <a:endParaRPr lang="sr-Cyrl-RS" sz="2400" dirty="0">
              <a:solidFill>
                <a:schemeClr val="accent1">
                  <a:lumMod val="75000"/>
                </a:schemeClr>
              </a:solidFill>
              <a:latin typeface="Times New Roman" panose="02020603050405020304" pitchFamily="18" charset="0"/>
              <a:cs typeface="Times New Roman" panose="02020603050405020304" pitchFamily="18" charset="0"/>
            </a:endParaRPr>
          </a:p>
          <a:p>
            <a:pPr marL="109728" indent="0">
              <a:buNone/>
            </a:pPr>
            <a:endParaRPr lang="sr-Latn-BA" sz="2400" dirty="0">
              <a:solidFill>
                <a:schemeClr val="accent1">
                  <a:lumMod val="75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sz="32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pic>
        <p:nvPicPr>
          <p:cNvPr id="6" name="Picture 5">
            <a:extLst>
              <a:ext uri="{FF2B5EF4-FFF2-40B4-BE49-F238E27FC236}">
                <a16:creationId xmlns="" xmlns:a16="http://schemas.microsoft.com/office/drawing/2014/main" id="{BE01C83C-3BB0-A122-E3C8-FA7951BBD664}"/>
              </a:ext>
            </a:extLst>
          </p:cNvPr>
          <p:cNvPicPr>
            <a:picLocks noChangeAspect="1"/>
          </p:cNvPicPr>
          <p:nvPr/>
        </p:nvPicPr>
        <p:blipFill>
          <a:blip r:embed="rId2" cstate="print"/>
          <a:stretch>
            <a:fillRect/>
          </a:stretch>
        </p:blipFill>
        <p:spPr>
          <a:xfrm>
            <a:off x="5188980" y="4056917"/>
            <a:ext cx="3787824" cy="2526449"/>
          </a:xfrm>
          <a:prstGeom prst="rect">
            <a:avLst/>
          </a:prstGeom>
          <a:ln>
            <a:noFill/>
          </a:ln>
          <a:effectLst>
            <a:softEdge rad="112500"/>
          </a:effectLst>
        </p:spPr>
      </p:pic>
    </p:spTree>
    <p:extLst>
      <p:ext uri="{BB962C8B-B14F-4D97-AF65-F5344CB8AC3E}">
        <p14:creationId xmlns="" xmlns:p14="http://schemas.microsoft.com/office/powerpoint/2010/main" val="3310368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6204" y="2514604"/>
            <a:ext cx="8381999" cy="1346677"/>
          </a:xfrm>
        </p:spPr>
        <p:txBody>
          <a:bodyPr anchor="ctr">
            <a:normAutofit/>
          </a:bodyPr>
          <a:lstStyle/>
          <a:p>
            <a:pPr algn="ctr"/>
            <a:r>
              <a:rPr lang="sr-Cyrl-RS" sz="2400" b="1" dirty="0">
                <a:solidFill>
                  <a:schemeClr val="accent1">
                    <a:lumMod val="75000"/>
                  </a:schemeClr>
                </a:solidFill>
                <a:latin typeface="Times New Roman" pitchFamily="18" charset="0"/>
                <a:cs typeface="Times New Roman" pitchFamily="18" charset="0"/>
              </a:rPr>
              <a:t>УЧЕНИЦИ СРПСКОГ ПОРЕКЛА У ИНОСТРАНСТВУ</a:t>
            </a:r>
            <a:endParaRPr lang="en-US" sz="2400" b="1" dirty="0">
              <a:solidFill>
                <a:schemeClr val="accent1">
                  <a:lumMod val="75000"/>
                </a:schemeClr>
              </a:solidFill>
              <a:latin typeface="Times New Roman" pitchFamily="18" charset="0"/>
              <a:cs typeface="Times New Roman" pitchFamily="18" charset="0"/>
            </a:endParaRPr>
          </a:p>
        </p:txBody>
      </p:sp>
      <p:pic>
        <p:nvPicPr>
          <p:cNvPr id="5" name="Picture 4">
            <a:extLst>
              <a:ext uri="{FF2B5EF4-FFF2-40B4-BE49-F238E27FC236}">
                <a16:creationId xmlns="" xmlns:a16="http://schemas.microsoft.com/office/drawing/2014/main" id="{2871EC06-2C8D-082B-F7DA-33B8FCBD407D}"/>
              </a:ext>
            </a:extLst>
          </p:cNvPr>
          <p:cNvPicPr>
            <a:picLocks noChangeAspect="1"/>
          </p:cNvPicPr>
          <p:nvPr/>
        </p:nvPicPr>
        <p:blipFill rotWithShape="1">
          <a:blip r:embed="rId2" cstate="print"/>
          <a:srcRect t="8522" b="1301"/>
          <a:stretch/>
        </p:blipFill>
        <p:spPr>
          <a:xfrm>
            <a:off x="20" y="14"/>
            <a:ext cx="9143980" cy="2743189"/>
          </a:xfrm>
          <a:prstGeom prst="rect">
            <a:avLst/>
          </a:prstGeom>
          <a:ln>
            <a:noFill/>
          </a:ln>
          <a:effectLst>
            <a:softEdge rad="112500"/>
          </a:effectLst>
        </p:spPr>
      </p:pic>
      <p:sp>
        <p:nvSpPr>
          <p:cNvPr id="2" name="Content Placeholder 1">
            <a:extLst>
              <a:ext uri="{FF2B5EF4-FFF2-40B4-BE49-F238E27FC236}">
                <a16:creationId xmlns="" xmlns:a16="http://schemas.microsoft.com/office/drawing/2014/main" id="{8DBDF2DB-A493-7B30-784A-25868A622E7E}"/>
              </a:ext>
            </a:extLst>
          </p:cNvPr>
          <p:cNvSpPr>
            <a:spLocks noGrp="1"/>
          </p:cNvSpPr>
          <p:nvPr>
            <p:ph idx="1"/>
          </p:nvPr>
        </p:nvSpPr>
        <p:spPr>
          <a:xfrm>
            <a:off x="228604" y="3752850"/>
            <a:ext cx="8686799" cy="3333750"/>
          </a:xfrm>
        </p:spPr>
        <p:txBody>
          <a:bodyPr anchor="ctr">
            <a:normAutofit lnSpcReduction="10000"/>
          </a:bodyPr>
          <a:lstStyle/>
          <a:p>
            <a:pPr marL="109728" indent="0">
              <a:buNone/>
            </a:pPr>
            <a:endParaRPr lang="ru-RU"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ru-RU" sz="2400" dirty="0">
                <a:solidFill>
                  <a:schemeClr val="accent1">
                    <a:lumMod val="75000"/>
                  </a:schemeClr>
                </a:solidFill>
                <a:latin typeface="Times New Roman" panose="02020603050405020304" pitchFamily="18" charset="0"/>
                <a:cs typeface="Times New Roman" panose="02020603050405020304" pitchFamily="18" charset="0"/>
              </a:rPr>
              <a:t>Похађају своје редовне школе у земљи у којој живе.</a:t>
            </a:r>
          </a:p>
          <a:p>
            <a:pPr>
              <a:buFont typeface="Wingdings" panose="05000000000000000000" pitchFamily="2" charset="2"/>
              <a:buChar char="ü"/>
            </a:pPr>
            <a:r>
              <a:rPr lang="ru-RU" sz="2400" dirty="0">
                <a:solidFill>
                  <a:schemeClr val="accent1">
                    <a:lumMod val="75000"/>
                  </a:schemeClr>
                </a:solidFill>
                <a:latin typeface="Times New Roman" panose="02020603050405020304" pitchFamily="18" charset="0"/>
                <a:cs typeface="Times New Roman" panose="02020603050405020304" pitchFamily="18" charset="0"/>
              </a:rPr>
              <a:t>Наставу завичајног/матерњег језика похађају у складу са својим обавезама  у систему редовног образовања у страној земљи.</a:t>
            </a:r>
          </a:p>
          <a:p>
            <a:pPr>
              <a:buFont typeface="Wingdings" panose="05000000000000000000" pitchFamily="2" charset="2"/>
              <a:buChar char="ü"/>
            </a:pPr>
            <a:r>
              <a:rPr lang="ru-RU" sz="2400" dirty="0">
                <a:solidFill>
                  <a:schemeClr val="accent1">
                    <a:lumMod val="75000"/>
                  </a:schemeClr>
                </a:solidFill>
                <a:latin typeface="Times New Roman" panose="02020603050405020304" pitchFamily="18" charset="0"/>
                <a:cs typeface="Times New Roman" panose="02020603050405020304" pitchFamily="18" charset="0"/>
              </a:rPr>
              <a:t>Понекад похађају наставу не својим вољом . </a:t>
            </a:r>
          </a:p>
          <a:p>
            <a:pPr>
              <a:buFont typeface="Wingdings" panose="05000000000000000000" pitchFamily="2" charset="2"/>
              <a:buChar char="ü"/>
            </a:pPr>
            <a:r>
              <a:rPr lang="ru-RU" sz="2400" dirty="0">
                <a:solidFill>
                  <a:schemeClr val="accent1">
                    <a:lumMod val="75000"/>
                  </a:schemeClr>
                </a:solidFill>
                <a:latin typeface="Times New Roman" panose="02020603050405020304" pitchFamily="18" charset="0"/>
                <a:cs typeface="Times New Roman" panose="02020603050405020304" pitchFamily="18" charset="0"/>
              </a:rPr>
              <a:t>Под утицајем су тзв. </a:t>
            </a:r>
            <a:r>
              <a:rPr lang="ru-RU" sz="2400" i="1" dirty="0" smtClean="0">
                <a:solidFill>
                  <a:schemeClr val="accent1">
                    <a:lumMod val="75000"/>
                  </a:schemeClr>
                </a:solidFill>
                <a:latin typeface="Times New Roman" panose="02020603050405020304" pitchFamily="18" charset="0"/>
                <a:cs typeface="Times New Roman" panose="02020603050405020304" pitchFamily="18" charset="0"/>
              </a:rPr>
              <a:t>језичке политике </a:t>
            </a:r>
            <a:r>
              <a:rPr lang="ru-RU" sz="2400" i="1" dirty="0">
                <a:solidFill>
                  <a:schemeClr val="accent1">
                    <a:lumMod val="75000"/>
                  </a:schemeClr>
                </a:solidFill>
                <a:latin typeface="Times New Roman" panose="02020603050405020304" pitchFamily="18" charset="0"/>
                <a:cs typeface="Times New Roman" panose="02020603050405020304" pitchFamily="18" charset="0"/>
              </a:rPr>
              <a:t>у породици – </a:t>
            </a:r>
            <a:r>
              <a:rPr lang="ru-RU" sz="2400" dirty="0">
                <a:solidFill>
                  <a:schemeClr val="accent1">
                    <a:lumMod val="75000"/>
                  </a:schemeClr>
                </a:solidFill>
                <a:latin typeface="Times New Roman" panose="02020603050405020304" pitchFamily="18" charset="0"/>
                <a:cs typeface="Times New Roman" panose="02020603050405020304" pitchFamily="18" charset="0"/>
              </a:rPr>
              <a:t>родитељи свесно планирају колико ће и да ли ће њихова деца бити изложена завичајном језику.</a:t>
            </a:r>
          </a:p>
          <a:p>
            <a:pPr>
              <a:buFont typeface="Wingdings" panose="05000000000000000000" pitchFamily="2" charset="2"/>
              <a:buChar char="ü"/>
            </a:pPr>
            <a:r>
              <a:rPr lang="ru-RU" sz="2400" dirty="0">
                <a:solidFill>
                  <a:schemeClr val="accent1">
                    <a:lumMod val="75000"/>
                  </a:schemeClr>
                </a:solidFill>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ru-RU"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ru-RU"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a:xfrm>
            <a:off x="3028950" y="6356354"/>
            <a:ext cx="3086100" cy="365125"/>
          </a:xfrm>
        </p:spPr>
        <p:txBody>
          <a:bodyPr>
            <a:normAutofit/>
          </a:bodyPr>
          <a:lstStyle/>
          <a:p>
            <a:pPr>
              <a:spcAft>
                <a:spcPts val="600"/>
              </a:spcAft>
              <a:defRPr/>
            </a:pPr>
            <a:r>
              <a:rPr lang="en-US" sz="1000">
                <a:solidFill>
                  <a:schemeClr val="tx1">
                    <a:lumMod val="75000"/>
                    <a:lumOff val="25000"/>
                  </a:schemeClr>
                </a:solidFill>
                <a:latin typeface="Lucida Sans Unicode"/>
              </a:rPr>
              <a:t>www.zuov.gov.rs</a:t>
            </a:r>
          </a:p>
        </p:txBody>
      </p:sp>
    </p:spTree>
    <p:extLst>
      <p:ext uri="{BB962C8B-B14F-4D97-AF65-F5344CB8AC3E}">
        <p14:creationId xmlns="" xmlns:p14="http://schemas.microsoft.com/office/powerpoint/2010/main" val="1734222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4D552C-7822-E26D-2DA1-9CDE48F79C0D}"/>
              </a:ext>
            </a:extLst>
          </p:cNvPr>
          <p:cNvSpPr>
            <a:spLocks noGrp="1"/>
          </p:cNvSpPr>
          <p:nvPr>
            <p:ph type="title"/>
          </p:nvPr>
        </p:nvSpPr>
        <p:spPr/>
        <p:txBody>
          <a:bodyPr>
            <a:normAutofit/>
          </a:bodyPr>
          <a:lstStyle/>
          <a:p>
            <a:pPr algn="ctr"/>
            <a:r>
              <a:rPr lang="sr-Cyrl-RS" sz="3200" b="1" dirty="0">
                <a:solidFill>
                  <a:srgbClr val="002060"/>
                </a:solidFill>
                <a:latin typeface="Times New Roman" panose="02020603050405020304" pitchFamily="18" charset="0"/>
                <a:cs typeface="Times New Roman" panose="02020603050405020304" pitchFamily="18" charset="0"/>
              </a:rPr>
              <a:t>ВЕЖБА ЗА УЧЕСНИКЕ</a:t>
            </a:r>
            <a:endParaRPr lang="en-US" sz="3200" b="1" dirty="0">
              <a:solidFill>
                <a:srgbClr val="002060"/>
              </a:solidFill>
              <a:latin typeface="Times New Roman" panose="02020603050405020304" pitchFamily="18" charset="0"/>
              <a:cs typeface="Times New Roman" panose="02020603050405020304" pitchFamily="18" charset="0"/>
            </a:endParaRPr>
          </a:p>
        </p:txBody>
      </p:sp>
      <p:pic>
        <p:nvPicPr>
          <p:cNvPr id="7" name="Content Placeholder 6">
            <a:extLst>
              <a:ext uri="{FF2B5EF4-FFF2-40B4-BE49-F238E27FC236}">
                <a16:creationId xmlns="" xmlns:a16="http://schemas.microsoft.com/office/drawing/2014/main" id="{E8EC8FF2-8D28-4C0C-8F57-73EA200BC46B}"/>
              </a:ext>
            </a:extLst>
          </p:cNvPr>
          <p:cNvPicPr>
            <a:picLocks noGrp="1" noChangeAspect="1"/>
          </p:cNvPicPr>
          <p:nvPr>
            <p:ph idx="1"/>
          </p:nvPr>
        </p:nvPicPr>
        <p:blipFill>
          <a:blip r:embed="rId2" cstate="print"/>
          <a:stretch>
            <a:fillRect/>
          </a:stretch>
        </p:blipFill>
        <p:spPr>
          <a:xfrm>
            <a:off x="2871687" y="1825625"/>
            <a:ext cx="3400625" cy="4351338"/>
          </a:xfrm>
          <a:prstGeom prst="rect">
            <a:avLst/>
          </a:prstGeom>
        </p:spPr>
      </p:pic>
    </p:spTree>
    <p:extLst>
      <p:ext uri="{BB962C8B-B14F-4D97-AF65-F5344CB8AC3E}">
        <p14:creationId xmlns="" xmlns:p14="http://schemas.microsoft.com/office/powerpoint/2010/main" val="2653405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A6D37EE4-EA1B-46EE-A54B-5233C63C969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 xmlns:a16="http://schemas.microsoft.com/office/drawing/2014/main" id="{D1D4EF37-0DA5-EA55-2566-F81E5DF6F268}"/>
              </a:ext>
            </a:extLst>
          </p:cNvPr>
          <p:cNvSpPr>
            <a:spLocks noGrp="1"/>
          </p:cNvSpPr>
          <p:nvPr>
            <p:ph type="title"/>
          </p:nvPr>
        </p:nvSpPr>
        <p:spPr>
          <a:xfrm>
            <a:off x="429369" y="104341"/>
            <a:ext cx="8285260" cy="675861"/>
          </a:xfrm>
        </p:spPr>
        <p:txBody>
          <a:bodyPr anchor="b">
            <a:normAutofit/>
          </a:bodyPr>
          <a:lstStyle/>
          <a:p>
            <a:pPr algn="ctr"/>
            <a:r>
              <a:rPr lang="sr-Cyrl-RS" sz="3600" b="1" dirty="0">
                <a:solidFill>
                  <a:srgbClr val="002060"/>
                </a:solidFill>
                <a:latin typeface="Times New Roman" panose="02020603050405020304" pitchFamily="18" charset="0"/>
                <a:ea typeface="+mn-ea"/>
                <a:cs typeface="Times New Roman" panose="02020603050405020304" pitchFamily="18" charset="0"/>
              </a:rPr>
              <a:t>КАКО КОМУНИЦИРАМО</a:t>
            </a:r>
            <a:endParaRPr lang="en-US" sz="3600" b="1" dirty="0">
              <a:solidFill>
                <a:srgbClr val="002060"/>
              </a:solidFill>
              <a:latin typeface="Times New Roman" panose="02020603050405020304" pitchFamily="18" charset="0"/>
              <a:ea typeface="+mn-ea"/>
              <a:cs typeface="Times New Roman" panose="02020603050405020304" pitchFamily="18" charset="0"/>
            </a:endParaRPr>
          </a:p>
        </p:txBody>
      </p:sp>
      <p:sp>
        <p:nvSpPr>
          <p:cNvPr id="12" name="sketch line">
            <a:extLst>
              <a:ext uri="{FF2B5EF4-FFF2-40B4-BE49-F238E27FC236}">
                <a16:creationId xmlns="" xmlns:a16="http://schemas.microsoft.com/office/drawing/2014/main" id="{927D5270-6648-4CC1-8F78-48BE299CAC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9369" y="1767709"/>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 xmlns:a16="http://schemas.microsoft.com/office/drawing/2014/main" id="{2008ED13-D367-AA7E-0310-366241D884AE}"/>
              </a:ext>
            </a:extLst>
          </p:cNvPr>
          <p:cNvPicPr>
            <a:picLocks noChangeAspect="1"/>
          </p:cNvPicPr>
          <p:nvPr/>
        </p:nvPicPr>
        <p:blipFill rotWithShape="1">
          <a:blip r:embed="rId2" cstate="print"/>
          <a:srcRect l="18728" r="22359" b="-1"/>
          <a:stretch/>
        </p:blipFill>
        <p:spPr>
          <a:xfrm>
            <a:off x="187911" y="3498439"/>
            <a:ext cx="2188531" cy="2269769"/>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2" name="Content Placeholder 1">
            <a:extLst>
              <a:ext uri="{FF2B5EF4-FFF2-40B4-BE49-F238E27FC236}">
                <a16:creationId xmlns="" xmlns:a16="http://schemas.microsoft.com/office/drawing/2014/main" id="{DD9C0FF4-5FC0-7F99-294D-A541A19A4209}"/>
              </a:ext>
            </a:extLst>
          </p:cNvPr>
          <p:cNvSpPr>
            <a:spLocks noGrp="1"/>
          </p:cNvSpPr>
          <p:nvPr>
            <p:ph idx="1"/>
          </p:nvPr>
        </p:nvSpPr>
        <p:spPr>
          <a:xfrm>
            <a:off x="2376443" y="2071316"/>
            <a:ext cx="6765272" cy="4285034"/>
          </a:xfrm>
        </p:spPr>
        <p:txBody>
          <a:bodyPr anchor="t">
            <a:noAutofit/>
          </a:bodyPr>
          <a:lstStyle/>
          <a:p>
            <a:pPr marL="0" indent="0">
              <a:buNone/>
            </a:pPr>
            <a:endParaRPr lang="ru-RU" sz="2000" dirty="0">
              <a:latin typeface="Times New Roman" panose="02020603050405020304" pitchFamily="18" charset="0"/>
              <a:cs typeface="Times New Roman" panose="02020603050405020304" pitchFamily="18" charset="0"/>
            </a:endParaRPr>
          </a:p>
          <a:p>
            <a:pPr marL="0" indent="0">
              <a:buNone/>
            </a:pPr>
            <a:r>
              <a:rPr lang="ru-RU" sz="2400" dirty="0">
                <a:latin typeface="Times New Roman" panose="02020603050405020304" pitchFamily="18" charset="0"/>
                <a:cs typeface="Times New Roman" panose="02020603050405020304" pitchFamily="18" charset="0"/>
              </a:rPr>
              <a:t>Комуникација је процес преношења порука између људи, који при том настоје да се споразумевају укључивањем елемената различите природе:</a:t>
            </a:r>
          </a:p>
          <a:p>
            <a:r>
              <a:rPr lang="ru-RU" sz="2400" dirty="0">
                <a:solidFill>
                  <a:schemeClr val="accent6">
                    <a:lumMod val="75000"/>
                  </a:schemeClr>
                </a:solidFill>
                <a:latin typeface="Comic Sans MS" panose="030F0702030302020204" pitchFamily="66" charset="0"/>
                <a:cs typeface="Times New Roman" panose="02020603050405020304" pitchFamily="18" charset="0"/>
              </a:rPr>
              <a:t>Когнитивни</a:t>
            </a:r>
            <a:r>
              <a:rPr lang="ru-RU" sz="2400" dirty="0">
                <a:latin typeface="Times New Roman" panose="02020603050405020304" pitchFamily="18" charset="0"/>
                <a:cs typeface="Times New Roman" panose="02020603050405020304" pitchFamily="18" charset="0"/>
              </a:rPr>
              <a:t> – огледају се у способностима перцепције, тумачењима поруке, изазивању емоција и реакције;</a:t>
            </a:r>
          </a:p>
          <a:p>
            <a:r>
              <a:rPr lang="ru-RU" sz="2400" dirty="0">
                <a:solidFill>
                  <a:schemeClr val="accent6">
                    <a:lumMod val="75000"/>
                  </a:schemeClr>
                </a:solidFill>
                <a:latin typeface="Comic Sans MS" panose="030F0702030302020204" pitchFamily="66" charset="0"/>
                <a:cs typeface="Times New Roman" panose="02020603050405020304" pitchFamily="18" charset="0"/>
              </a:rPr>
              <a:t>Семанитички</a:t>
            </a:r>
            <a:r>
              <a:rPr lang="ru-RU" sz="2400" dirty="0">
                <a:latin typeface="Times New Roman" panose="02020603050405020304" pitchFamily="18" charset="0"/>
                <a:cs typeface="Times New Roman" panose="02020603050405020304" pitchFamily="18" charset="0"/>
              </a:rPr>
              <a:t> – огледају се у коришћењу говорног и писаног језика, термина и жаргона;</a:t>
            </a:r>
          </a:p>
          <a:p>
            <a:r>
              <a:rPr lang="ru-RU" sz="2400" dirty="0">
                <a:solidFill>
                  <a:schemeClr val="accent6">
                    <a:lumMod val="75000"/>
                  </a:schemeClr>
                </a:solidFill>
                <a:latin typeface="Comic Sans MS" panose="030F0702030302020204" pitchFamily="66" charset="0"/>
                <a:cs typeface="Times New Roman" panose="02020603050405020304" pitchFamily="18" charset="0"/>
              </a:rPr>
              <a:t>Симболички</a:t>
            </a:r>
            <a:r>
              <a:rPr lang="ru-RU" sz="2400" dirty="0">
                <a:latin typeface="Times New Roman" panose="02020603050405020304" pitchFamily="18" charset="0"/>
                <a:cs typeface="Times New Roman" panose="02020603050405020304" pitchFamily="18" charset="0"/>
              </a:rPr>
              <a:t> – коришћење гестова, израза лица, телесних покрета и стила одевања. </a:t>
            </a:r>
          </a:p>
        </p:txBody>
      </p:sp>
      <p:sp>
        <p:nvSpPr>
          <p:cNvPr id="3" name="Footer Placeholder 2">
            <a:extLst>
              <a:ext uri="{FF2B5EF4-FFF2-40B4-BE49-F238E27FC236}">
                <a16:creationId xmlns="" xmlns:a16="http://schemas.microsoft.com/office/drawing/2014/main" id="{E1D55977-8B4B-4B25-46B5-087045C33BA4}"/>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a:t>www.zuov.gov.rs</a:t>
            </a:r>
          </a:p>
        </p:txBody>
      </p:sp>
      <p:sp>
        <p:nvSpPr>
          <p:cNvPr id="7" name="TextBox 6">
            <a:extLst>
              <a:ext uri="{FF2B5EF4-FFF2-40B4-BE49-F238E27FC236}">
                <a16:creationId xmlns="" xmlns:a16="http://schemas.microsoft.com/office/drawing/2014/main" id="{12A14404-6CB6-5956-D861-284A9B1DD4BA}"/>
              </a:ext>
            </a:extLst>
          </p:cNvPr>
          <p:cNvSpPr txBox="1"/>
          <p:nvPr/>
        </p:nvSpPr>
        <p:spPr>
          <a:xfrm>
            <a:off x="485031" y="754194"/>
            <a:ext cx="8173938" cy="923330"/>
          </a:xfrm>
          <a:prstGeom prst="rect">
            <a:avLst/>
          </a:prstGeom>
          <a:noFill/>
        </p:spPr>
        <p:txBody>
          <a:bodyPr wrap="square">
            <a:spAutoFit/>
          </a:bodyPr>
          <a:lstStyle/>
          <a:p>
            <a:pPr marL="0" indent="0" algn="ctr">
              <a:buNone/>
            </a:pPr>
            <a:r>
              <a:rPr lang="ru-RU" sz="1800" dirty="0">
                <a:solidFill>
                  <a:schemeClr val="accent6">
                    <a:lumMod val="75000"/>
                  </a:schemeClr>
                </a:solidFill>
                <a:latin typeface="Comic Sans MS" panose="030F0702030302020204" pitchFamily="66" charset="0"/>
                <a:cs typeface="Times New Roman" panose="02020603050405020304" pitchFamily="18" charset="0"/>
              </a:rPr>
              <a:t>Оно што кажемо само је врх леденог брега. Ми заправо комуницирамо и невербалним сигналима, гестовима, изразом лица, говор тела и својим визуелним идентитетом.</a:t>
            </a:r>
          </a:p>
        </p:txBody>
      </p:sp>
    </p:spTree>
    <p:extLst>
      <p:ext uri="{BB962C8B-B14F-4D97-AF65-F5344CB8AC3E}">
        <p14:creationId xmlns="" xmlns:p14="http://schemas.microsoft.com/office/powerpoint/2010/main" val="2331191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600AED2-CC4A-DA17-5BF4-143C7FF85892}"/>
              </a:ext>
            </a:extLst>
          </p:cNvPr>
          <p:cNvSpPr>
            <a:spLocks noGrp="1"/>
          </p:cNvSpPr>
          <p:nvPr>
            <p:ph type="title"/>
          </p:nvPr>
        </p:nvSpPr>
        <p:spPr>
          <a:xfrm>
            <a:off x="228600" y="325369"/>
            <a:ext cx="7924800" cy="933455"/>
          </a:xfrm>
        </p:spPr>
        <p:txBody>
          <a:bodyPr anchor="b">
            <a:normAutofit/>
          </a:bodyPr>
          <a:lstStyle/>
          <a:p>
            <a:pPr algn="ctr"/>
            <a:r>
              <a:rPr lang="sr-Cyrl-RS" sz="2600" b="1" dirty="0">
                <a:solidFill>
                  <a:srgbClr val="002060"/>
                </a:solidFill>
                <a:latin typeface="Times New Roman" panose="02020603050405020304" pitchFamily="18" charset="0"/>
                <a:ea typeface="+mn-ea"/>
                <a:cs typeface="Times New Roman" panose="02020603050405020304" pitchFamily="18" charset="0"/>
              </a:rPr>
              <a:t>ВРСТЕ КОМУНИКАЦИЈЕ</a:t>
            </a:r>
            <a:endParaRPr lang="en-US" sz="2600" b="1" dirty="0">
              <a:solidFill>
                <a:srgbClr val="002060"/>
              </a:solidFill>
              <a:latin typeface="Times New Roman" panose="02020603050405020304" pitchFamily="18" charset="0"/>
              <a:ea typeface="+mn-ea"/>
              <a:cs typeface="Times New Roman" panose="02020603050405020304" pitchFamily="18" charset="0"/>
            </a:endParaRPr>
          </a:p>
        </p:txBody>
      </p:sp>
      <p:sp>
        <p:nvSpPr>
          <p:cNvPr id="11"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8D1363CF-C348-3151-2D5D-4B870CD17F98}"/>
              </a:ext>
            </a:extLst>
          </p:cNvPr>
          <p:cNvSpPr>
            <a:spLocks noGrp="1"/>
          </p:cNvSpPr>
          <p:nvPr>
            <p:ph idx="1"/>
          </p:nvPr>
        </p:nvSpPr>
        <p:spPr>
          <a:xfrm>
            <a:off x="210892" y="2743200"/>
            <a:ext cx="4114799" cy="3320668"/>
          </a:xfrm>
        </p:spPr>
        <p:txBody>
          <a:bodyPr>
            <a:normAutofit/>
          </a:bodyPr>
          <a:lstStyle/>
          <a:p>
            <a:pPr>
              <a:buFont typeface="Wingdings" panose="05000000000000000000" pitchFamily="2" charset="2"/>
              <a:buChar char="ü"/>
            </a:pPr>
            <a:r>
              <a:rPr lang="ru-RU" sz="2800" dirty="0">
                <a:solidFill>
                  <a:srgbClr val="002060"/>
                </a:solidFill>
                <a:latin typeface="Times New Roman" panose="02020603050405020304" pitchFamily="18" charset="0"/>
                <a:cs typeface="Times New Roman" panose="02020603050405020304" pitchFamily="18" charset="0"/>
              </a:rPr>
              <a:t>Вербална</a:t>
            </a:r>
          </a:p>
          <a:p>
            <a:pPr>
              <a:buFont typeface="Wingdings" panose="05000000000000000000" pitchFamily="2" charset="2"/>
              <a:buChar char="ü"/>
            </a:pPr>
            <a:r>
              <a:rPr lang="ru-RU" sz="2800" dirty="0">
                <a:solidFill>
                  <a:srgbClr val="002060"/>
                </a:solidFill>
                <a:latin typeface="Times New Roman" panose="02020603050405020304" pitchFamily="18" charset="0"/>
                <a:cs typeface="Times New Roman" panose="02020603050405020304" pitchFamily="18" charset="0"/>
              </a:rPr>
              <a:t>Невербална </a:t>
            </a:r>
          </a:p>
          <a:p>
            <a:endParaRPr lang="ru-RU" sz="2800" dirty="0">
              <a:latin typeface="Times New Roman" panose="02020603050405020304" pitchFamily="18" charset="0"/>
              <a:cs typeface="Times New Roman" panose="02020603050405020304" pitchFamily="18" charset="0"/>
            </a:endParaRPr>
          </a:p>
          <a:p>
            <a:endParaRPr lang="en-US" sz="1900" dirty="0"/>
          </a:p>
        </p:txBody>
      </p:sp>
      <p:pic>
        <p:nvPicPr>
          <p:cNvPr id="4" name="Picture 3">
            <a:extLst>
              <a:ext uri="{FF2B5EF4-FFF2-40B4-BE49-F238E27FC236}">
                <a16:creationId xmlns="" xmlns:a16="http://schemas.microsoft.com/office/drawing/2014/main" id="{E75C2319-D642-9D1C-3B38-1A3617F3FD15}"/>
              </a:ext>
            </a:extLst>
          </p:cNvPr>
          <p:cNvPicPr>
            <a:picLocks noChangeAspect="1"/>
          </p:cNvPicPr>
          <p:nvPr/>
        </p:nvPicPr>
        <p:blipFill rotWithShape="1">
          <a:blip r:embed="rId2" cstate="print"/>
          <a:srcRect l="20184" r="21139" b="1"/>
          <a:stretch/>
        </p:blipFill>
        <p:spPr>
          <a:xfrm>
            <a:off x="5029200" y="1752600"/>
            <a:ext cx="4114800" cy="51054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 xmlns:p14="http://schemas.microsoft.com/office/powerpoint/2010/main" val="2795485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 xmlns:a16="http://schemas.microsoft.com/office/drawing/2014/main" id="{E040CD1A-52B2-2D39-D5F0-06545364545A}"/>
              </a:ext>
            </a:extLst>
          </p:cNvPr>
          <p:cNvSpPr>
            <a:spLocks noGrp="1"/>
          </p:cNvSpPr>
          <p:nvPr>
            <p:ph type="title"/>
          </p:nvPr>
        </p:nvSpPr>
        <p:spPr>
          <a:xfrm>
            <a:off x="429369" y="238539"/>
            <a:ext cx="8263890" cy="997489"/>
          </a:xfrm>
        </p:spPr>
        <p:txBody>
          <a:bodyPr anchor="b">
            <a:normAutofit/>
          </a:bodyPr>
          <a:lstStyle/>
          <a:p>
            <a:pPr algn="ctr"/>
            <a:r>
              <a:rPr lang="sr-Cyrl-RS" sz="3200" b="1" dirty="0">
                <a:solidFill>
                  <a:srgbClr val="002060"/>
                </a:solidFill>
                <a:latin typeface="Times New Roman" panose="02020603050405020304" pitchFamily="18" charset="0"/>
                <a:ea typeface="+mn-ea"/>
                <a:cs typeface="Times New Roman" panose="02020603050405020304" pitchFamily="18" charset="0"/>
              </a:rPr>
              <a:t>ВЕРБАЛНА КОМУНИКАЦИЈА</a:t>
            </a:r>
            <a:endParaRPr lang="en-US" sz="3200" b="1" dirty="0">
              <a:solidFill>
                <a:srgbClr val="002060"/>
              </a:solidFill>
              <a:latin typeface="Times New Roman" panose="02020603050405020304" pitchFamily="18" charset="0"/>
              <a:ea typeface="+mn-ea"/>
              <a:cs typeface="Times New Roman" panose="02020603050405020304" pitchFamily="18" charset="0"/>
            </a:endParaRPr>
          </a:p>
        </p:txBody>
      </p:sp>
      <p:sp>
        <p:nvSpPr>
          <p:cNvPr id="12"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 xmlns:a16="http://schemas.microsoft.com/office/drawing/2014/main" id="{084DF2FA-865C-58FE-2A17-EB4AB5C52609}"/>
              </a:ext>
            </a:extLst>
          </p:cNvPr>
          <p:cNvSpPr>
            <a:spLocks noGrp="1"/>
          </p:cNvSpPr>
          <p:nvPr>
            <p:ph idx="1"/>
          </p:nvPr>
        </p:nvSpPr>
        <p:spPr>
          <a:xfrm>
            <a:off x="429368" y="2071316"/>
            <a:ext cx="5819031" cy="4119172"/>
          </a:xfrm>
        </p:spPr>
        <p:txBody>
          <a:bodyPr anchor="t">
            <a:noAutofit/>
          </a:bodyPr>
          <a:lstStyle/>
          <a:p>
            <a:pPr>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Остварује помоћу система знакова, од којих је најважнији језик;</a:t>
            </a:r>
          </a:p>
          <a:p>
            <a:pPr>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Обележава је </a:t>
            </a:r>
            <a:r>
              <a:rPr lang="ru-RU" sz="2400" dirty="0" smtClean="0">
                <a:latin typeface="Times New Roman" panose="02020603050405020304" pitchFamily="18" charset="0"/>
                <a:cs typeface="Times New Roman" panose="02020603050405020304" pitchFamily="18" charset="0"/>
              </a:rPr>
              <a:t>језичка </a:t>
            </a:r>
            <a:r>
              <a:rPr lang="ru-RU" sz="2400" dirty="0">
                <a:latin typeface="Times New Roman" panose="02020603050405020304" pitchFamily="18" charset="0"/>
                <a:cs typeface="Times New Roman" panose="02020603050405020304" pitchFamily="18" charset="0"/>
              </a:rPr>
              <a:t>интеракција између учесника у комуникацији;</a:t>
            </a:r>
          </a:p>
          <a:p>
            <a:pPr>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Комуникација изговореним речима;</a:t>
            </a:r>
          </a:p>
          <a:p>
            <a:pPr>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Одвија уз помоћ одређених јединица језика: речи, синтагми и реченица; </a:t>
            </a:r>
          </a:p>
          <a:p>
            <a:pPr>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Учесници у комуникацији су способни да разумеју намере саговорника, </a:t>
            </a:r>
            <a:r>
              <a:rPr lang="ru-RU" sz="2400" b="1" dirty="0">
                <a:latin typeface="Times New Roman" panose="02020603050405020304" pitchFamily="18" charset="0"/>
                <a:cs typeface="Times New Roman" panose="02020603050405020304" pitchFamily="18" charset="0"/>
              </a:rPr>
              <a:t>чак и када их изражавају на граматички или фонетски погрешан начин.</a:t>
            </a:r>
          </a:p>
        </p:txBody>
      </p:sp>
      <p:pic>
        <p:nvPicPr>
          <p:cNvPr id="5" name="Picture 4">
            <a:extLst>
              <a:ext uri="{FF2B5EF4-FFF2-40B4-BE49-F238E27FC236}">
                <a16:creationId xmlns="" xmlns:a16="http://schemas.microsoft.com/office/drawing/2014/main" id="{3F3B1052-9593-7E32-013C-55F71938D37B}"/>
              </a:ext>
            </a:extLst>
          </p:cNvPr>
          <p:cNvPicPr>
            <a:picLocks noChangeAspect="1"/>
          </p:cNvPicPr>
          <p:nvPr/>
        </p:nvPicPr>
        <p:blipFill rotWithShape="1">
          <a:blip r:embed="rId2" cstate="print"/>
          <a:srcRect l="18844" r="32994" b="2"/>
          <a:stretch/>
        </p:blipFill>
        <p:spPr>
          <a:xfrm>
            <a:off x="6781800" y="2108772"/>
            <a:ext cx="2955798" cy="4096512"/>
          </a:xfrm>
          <a:prstGeom prst="rect">
            <a:avLst/>
          </a:prstGeom>
        </p:spPr>
      </p:pic>
      <p:sp>
        <p:nvSpPr>
          <p:cNvPr id="3" name="Footer Placeholder 2">
            <a:extLst>
              <a:ext uri="{FF2B5EF4-FFF2-40B4-BE49-F238E27FC236}">
                <a16:creationId xmlns="" xmlns:a16="http://schemas.microsoft.com/office/drawing/2014/main" id="{9A7B2101-0A3A-89EF-CFA8-D9D8FC1CADA3}"/>
              </a:ext>
            </a:extLst>
          </p:cNvPr>
          <p:cNvSpPr>
            <a:spLocks noGrp="1"/>
          </p:cNvSpPr>
          <p:nvPr>
            <p:ph type="ftr" sz="quarter" idx="11"/>
          </p:nvPr>
        </p:nvSpPr>
        <p:spPr>
          <a:xfrm>
            <a:off x="3028950" y="6356350"/>
            <a:ext cx="3086100" cy="365125"/>
          </a:xfrm>
        </p:spPr>
        <p:txBody>
          <a:bodyPr>
            <a:normAutofit/>
          </a:bodyPr>
          <a:lstStyle/>
          <a:p>
            <a:pPr>
              <a:spcAft>
                <a:spcPts val="600"/>
              </a:spcAft>
              <a:defRPr/>
            </a:pPr>
            <a:r>
              <a:rPr lang="en-US">
                <a:latin typeface="Lucida Sans Unicode"/>
              </a:rPr>
              <a:t>www.zuov.gov.rs</a:t>
            </a:r>
          </a:p>
        </p:txBody>
      </p:sp>
    </p:spTree>
    <p:extLst>
      <p:ext uri="{BB962C8B-B14F-4D97-AF65-F5344CB8AC3E}">
        <p14:creationId xmlns="" xmlns:p14="http://schemas.microsoft.com/office/powerpoint/2010/main" val="3441112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 xmlns:a16="http://schemas.microsoft.com/office/drawing/2014/main" id="{E040CD1A-52B2-2D39-D5F0-06545364545A}"/>
              </a:ext>
            </a:extLst>
          </p:cNvPr>
          <p:cNvSpPr>
            <a:spLocks noGrp="1"/>
          </p:cNvSpPr>
          <p:nvPr>
            <p:ph type="title"/>
          </p:nvPr>
        </p:nvSpPr>
        <p:spPr>
          <a:xfrm>
            <a:off x="429369" y="238539"/>
            <a:ext cx="8263890" cy="738917"/>
          </a:xfrm>
        </p:spPr>
        <p:txBody>
          <a:bodyPr anchor="b">
            <a:normAutofit/>
          </a:bodyPr>
          <a:lstStyle/>
          <a:p>
            <a:r>
              <a:rPr lang="sr-Cyrl-RS" sz="2800" b="1" dirty="0">
                <a:solidFill>
                  <a:srgbClr val="002060"/>
                </a:solidFill>
                <a:latin typeface="Times New Roman" panose="02020603050405020304" pitchFamily="18" charset="0"/>
                <a:cs typeface="Times New Roman" panose="02020603050405020304" pitchFamily="18" charset="0"/>
              </a:rPr>
              <a:t>ВЕРБАЛНА КОМУНИКАЦИЈА МОЖЕ БИТИ:</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12"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 xmlns:a16="http://schemas.microsoft.com/office/drawing/2014/main" id="{084DF2FA-865C-58FE-2A17-EB4AB5C52609}"/>
              </a:ext>
            </a:extLst>
          </p:cNvPr>
          <p:cNvSpPr>
            <a:spLocks noGrp="1"/>
          </p:cNvSpPr>
          <p:nvPr>
            <p:ph idx="1"/>
          </p:nvPr>
        </p:nvSpPr>
        <p:spPr>
          <a:xfrm>
            <a:off x="1" y="1258922"/>
            <a:ext cx="7261652" cy="4119172"/>
          </a:xfrm>
        </p:spPr>
        <p:txBody>
          <a:bodyPr anchor="t">
            <a:noAutofit/>
          </a:bodyPr>
          <a:lstStyle/>
          <a:p>
            <a:pPr>
              <a:buFont typeface="Wingdings" panose="05000000000000000000" pitchFamily="2" charset="2"/>
              <a:buChar char="ü"/>
            </a:pPr>
            <a:r>
              <a:rPr lang="ru-RU" sz="2400" dirty="0">
                <a:solidFill>
                  <a:srgbClr val="00B050"/>
                </a:solidFill>
                <a:latin typeface="Comic Sans MS" panose="030F0702030302020204" pitchFamily="66" charset="0"/>
                <a:cs typeface="Times New Roman" panose="02020603050405020304" pitchFamily="18" charset="0"/>
              </a:rPr>
              <a:t>Сазнајна</a:t>
            </a:r>
            <a:r>
              <a:rPr lang="ru-RU" sz="2400" dirty="0">
                <a:latin typeface="Times New Roman" panose="02020603050405020304" pitchFamily="18" charset="0"/>
                <a:cs typeface="Times New Roman" panose="02020603050405020304" pitchFamily="18" charset="0"/>
              </a:rPr>
              <a:t> – остварује се с циљем усвајања нових информација и њихове примене у пракси;</a:t>
            </a:r>
          </a:p>
          <a:p>
            <a:pPr>
              <a:buFont typeface="Wingdings" panose="05000000000000000000" pitchFamily="2" charset="2"/>
              <a:buChar char="ü"/>
            </a:pPr>
            <a:r>
              <a:rPr lang="ru-RU" sz="2400" dirty="0">
                <a:solidFill>
                  <a:srgbClr val="00B050"/>
                </a:solidFill>
                <a:latin typeface="Comic Sans MS" panose="030F0702030302020204" pitchFamily="66" charset="0"/>
                <a:cs typeface="Times New Roman" panose="02020603050405020304" pitchFamily="18" charset="0"/>
              </a:rPr>
              <a:t>Убеђивачка</a:t>
            </a:r>
            <a:r>
              <a:rPr lang="ru-RU" sz="2400" dirty="0">
                <a:latin typeface="Times New Roman" panose="02020603050405020304" pitchFamily="18" charset="0"/>
                <a:cs typeface="Times New Roman" panose="02020603050405020304" pitchFamily="18" charset="0"/>
              </a:rPr>
              <a:t> – има за циљ да код саговорника изазове одређена осећања и формирају одређене вредносне оријентације и ставове;</a:t>
            </a:r>
          </a:p>
          <a:p>
            <a:pPr>
              <a:buFont typeface="Wingdings" panose="05000000000000000000" pitchFamily="2" charset="2"/>
              <a:buChar char="ü"/>
            </a:pPr>
            <a:r>
              <a:rPr lang="ru-RU" sz="2400" dirty="0">
                <a:solidFill>
                  <a:srgbClr val="00B050"/>
                </a:solidFill>
                <a:latin typeface="Comic Sans MS" panose="030F0702030302020204" pitchFamily="66" charset="0"/>
                <a:cs typeface="Times New Roman" panose="02020603050405020304" pitchFamily="18" charset="0"/>
              </a:rPr>
              <a:t>Експресивна</a:t>
            </a:r>
            <a:r>
              <a:rPr lang="ru-RU" sz="2400" dirty="0">
                <a:latin typeface="Times New Roman" panose="02020603050405020304" pitchFamily="18" charset="0"/>
                <a:cs typeface="Times New Roman" panose="02020603050405020304" pitchFamily="18" charset="0"/>
              </a:rPr>
              <a:t> – остварује се с циљем да се код партнера у комуникацији створи психо-емоционално расположење, пренесу осећања, импресије и да се изазове социјална интеракција;</a:t>
            </a:r>
          </a:p>
          <a:p>
            <a:pPr>
              <a:buFont typeface="Wingdings" panose="05000000000000000000" pitchFamily="2" charset="2"/>
              <a:buChar char="ü"/>
            </a:pPr>
            <a:r>
              <a:rPr lang="ru-RU" sz="2400" dirty="0">
                <a:solidFill>
                  <a:srgbClr val="00B050"/>
                </a:solidFill>
                <a:latin typeface="Comic Sans MS" panose="030F0702030302020204" pitchFamily="66" charset="0"/>
                <a:cs typeface="Times New Roman" panose="02020603050405020304" pitchFamily="18" charset="0"/>
              </a:rPr>
              <a:t>Сугестивна</a:t>
            </a:r>
            <a:r>
              <a:rPr lang="ru-RU" sz="2400" dirty="0">
                <a:latin typeface="Times New Roman" panose="02020603050405020304" pitchFamily="18" charset="0"/>
                <a:cs typeface="Times New Roman" panose="02020603050405020304" pitchFamily="18" charset="0"/>
              </a:rPr>
              <a:t> – има за циљ утицај на партнера у комуникацији да промени понашање, вредности, ставове итд.</a:t>
            </a:r>
          </a:p>
          <a:p>
            <a:pPr>
              <a:buFont typeface="Wingdings" panose="05000000000000000000" pitchFamily="2" charset="2"/>
              <a:buChar char="ü"/>
            </a:pPr>
            <a:r>
              <a:rPr lang="ru-RU" sz="2400" dirty="0">
                <a:solidFill>
                  <a:srgbClr val="00B050"/>
                </a:solidFill>
                <a:latin typeface="Comic Sans MS" panose="030F0702030302020204" pitchFamily="66" charset="0"/>
                <a:cs typeface="Times New Roman" panose="02020603050405020304" pitchFamily="18" charset="0"/>
              </a:rPr>
              <a:t>Ритуална</a:t>
            </a:r>
            <a:r>
              <a:rPr lang="ru-RU" sz="2400" dirty="0">
                <a:latin typeface="Times New Roman" panose="02020603050405020304" pitchFamily="18" charset="0"/>
                <a:cs typeface="Times New Roman" panose="02020603050405020304" pitchFamily="18" charset="0"/>
              </a:rPr>
              <a:t> – остварује због учвршћивања и подржавања конвенционалних односа, регулисања психичког стања у групи и очувања ритуалних традиција.</a:t>
            </a:r>
          </a:p>
          <a:p>
            <a:pPr>
              <a:buFont typeface="Wingdings" panose="05000000000000000000" pitchFamily="2" charset="2"/>
              <a:buChar char="ü"/>
            </a:pPr>
            <a:endParaRPr lang="ru-RU" sz="2400"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 xmlns:a16="http://schemas.microsoft.com/office/drawing/2014/main" id="{E3A1A9AC-5A1D-26A8-D095-11656035DB00}"/>
              </a:ext>
            </a:extLst>
          </p:cNvPr>
          <p:cNvPicPr>
            <a:picLocks noChangeAspect="1"/>
          </p:cNvPicPr>
          <p:nvPr/>
        </p:nvPicPr>
        <p:blipFill rotWithShape="1">
          <a:blip r:embed="rId2" cstate="print"/>
          <a:srcRect l="15392" r="12455" b="2"/>
          <a:stretch/>
        </p:blipFill>
        <p:spPr>
          <a:xfrm>
            <a:off x="7467600" y="1092521"/>
            <a:ext cx="1880062" cy="3327079"/>
          </a:xfrm>
          <a:prstGeom prst="rect">
            <a:avLst/>
          </a:prstGeom>
        </p:spPr>
      </p:pic>
      <p:sp>
        <p:nvSpPr>
          <p:cNvPr id="3" name="Footer Placeholder 2">
            <a:extLst>
              <a:ext uri="{FF2B5EF4-FFF2-40B4-BE49-F238E27FC236}">
                <a16:creationId xmlns="" xmlns:a16="http://schemas.microsoft.com/office/drawing/2014/main" id="{9A7B2101-0A3A-89EF-CFA8-D9D8FC1CADA3}"/>
              </a:ext>
            </a:extLst>
          </p:cNvPr>
          <p:cNvSpPr>
            <a:spLocks noGrp="1"/>
          </p:cNvSpPr>
          <p:nvPr>
            <p:ph type="ftr" sz="quarter" idx="11"/>
          </p:nvPr>
        </p:nvSpPr>
        <p:spPr>
          <a:xfrm>
            <a:off x="3028950" y="6356350"/>
            <a:ext cx="3086100" cy="365125"/>
          </a:xfrm>
        </p:spPr>
        <p:txBody>
          <a:bodyPr>
            <a:normAutofit/>
          </a:bodyPr>
          <a:lstStyle/>
          <a:p>
            <a:pPr>
              <a:spcAft>
                <a:spcPts val="600"/>
              </a:spcAft>
              <a:defRPr/>
            </a:pPr>
            <a:r>
              <a:rPr lang="en-US">
                <a:latin typeface="Lucida Sans Unicode"/>
              </a:rPr>
              <a:t>www.zuov.gov.rs</a:t>
            </a:r>
          </a:p>
        </p:txBody>
      </p:sp>
    </p:spTree>
    <p:extLst>
      <p:ext uri="{BB962C8B-B14F-4D97-AF65-F5344CB8AC3E}">
        <p14:creationId xmlns="" xmlns:p14="http://schemas.microsoft.com/office/powerpoint/2010/main" val="39638346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040CD1A-52B2-2D39-D5F0-06545364545A}"/>
              </a:ext>
            </a:extLst>
          </p:cNvPr>
          <p:cNvSpPr>
            <a:spLocks noGrp="1"/>
          </p:cNvSpPr>
          <p:nvPr>
            <p:ph type="title"/>
          </p:nvPr>
        </p:nvSpPr>
        <p:spPr>
          <a:xfrm>
            <a:off x="628650" y="365130"/>
            <a:ext cx="7886700" cy="869516"/>
          </a:xfrm>
        </p:spPr>
        <p:txBody>
          <a:bodyPr/>
          <a:lstStyle/>
          <a:p>
            <a:pPr algn="ctr"/>
            <a:r>
              <a:rPr lang="sr-Cyrl-RS" b="1" dirty="0">
                <a:latin typeface="Times New Roman" panose="02020603050405020304" pitchFamily="18" charset="0"/>
                <a:cs typeface="Times New Roman" panose="02020603050405020304" pitchFamily="18" charset="0"/>
              </a:rPr>
              <a:t>ВЕРБАЛНА КОМУНИКАЦИЈА МОЖЕ БИТИ</a:t>
            </a:r>
            <a:endParaRPr lang="en-US"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 xmlns:a16="http://schemas.microsoft.com/office/drawing/2014/main" id="{084DF2FA-865C-58FE-2A17-EB4AB5C52609}"/>
              </a:ext>
            </a:extLst>
          </p:cNvPr>
          <p:cNvSpPr>
            <a:spLocks noGrp="1"/>
          </p:cNvSpPr>
          <p:nvPr>
            <p:ph idx="1"/>
          </p:nvPr>
        </p:nvSpPr>
        <p:spPr>
          <a:xfrm>
            <a:off x="381000" y="1825625"/>
            <a:ext cx="8134350" cy="4351338"/>
          </a:xfrm>
        </p:spPr>
        <p:txBody>
          <a:bodyPr>
            <a:noAutofit/>
          </a:bodyPr>
          <a:lstStyle/>
          <a:p>
            <a:pPr marL="0" indent="0">
              <a:buNone/>
            </a:pPr>
            <a:endParaRPr lang="ru-RU" sz="2800" b="1" dirty="0">
              <a:solidFill>
                <a:srgbClr val="00206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ru-RU" sz="2800" dirty="0">
                <a:solidFill>
                  <a:srgbClr val="00B050"/>
                </a:solidFill>
                <a:latin typeface="Comic Sans MS" panose="030F0702030302020204" pitchFamily="66" charset="0"/>
                <a:cs typeface="Times New Roman" panose="02020603050405020304" pitchFamily="18" charset="0"/>
              </a:rPr>
              <a:t>Усмена</a:t>
            </a:r>
            <a:r>
              <a:rPr lang="ru-RU" sz="2800" dirty="0">
                <a:solidFill>
                  <a:srgbClr val="002060"/>
                </a:solidFill>
                <a:latin typeface="Times New Roman" panose="02020603050405020304" pitchFamily="18" charset="0"/>
                <a:cs typeface="Times New Roman" panose="02020603050405020304" pitchFamily="18" charset="0"/>
              </a:rPr>
              <a:t> – прате је прозодијски елементи, као што су тон, боја, висина и јачина гласа, брзина говора, паузе, дикција итд. </a:t>
            </a:r>
          </a:p>
          <a:p>
            <a:pPr>
              <a:buFont typeface="Wingdings" panose="05000000000000000000" pitchFamily="2" charset="2"/>
              <a:buChar char="ü"/>
            </a:pPr>
            <a:r>
              <a:rPr lang="ru-RU" sz="2800" dirty="0">
                <a:solidFill>
                  <a:srgbClr val="00B050"/>
                </a:solidFill>
                <a:latin typeface="Comic Sans MS" panose="030F0702030302020204" pitchFamily="66" charset="0"/>
                <a:cs typeface="Times New Roman" panose="02020603050405020304" pitchFamily="18" charset="0"/>
              </a:rPr>
              <a:t>Писмена</a:t>
            </a:r>
            <a:r>
              <a:rPr lang="ru-RU" sz="2800" dirty="0">
                <a:solidFill>
                  <a:srgbClr val="002060"/>
                </a:solidFill>
                <a:latin typeface="Times New Roman" panose="02020603050405020304" pitchFamily="18" charset="0"/>
                <a:cs typeface="Times New Roman" panose="02020603050405020304" pitchFamily="18" charset="0"/>
              </a:rPr>
              <a:t> (писана) комуникација – видљив облик комуникације, прати је много виши степен мисаоних процеса јер представља трајни запис за период времена који је одређен њеном важношћу.</a:t>
            </a:r>
          </a:p>
          <a:p>
            <a:pPr marL="0" indent="0">
              <a:buNone/>
            </a:pPr>
            <a:endParaRPr lang="ru-RU" sz="2800" b="1" dirty="0">
              <a:solidFill>
                <a:srgbClr val="002060"/>
              </a:solidFill>
              <a:latin typeface="Times New Roman" panose="02020603050405020304" pitchFamily="18" charset="0"/>
              <a:cs typeface="Times New Roman" panose="02020603050405020304" pitchFamily="18" charset="0"/>
            </a:endParaRPr>
          </a:p>
          <a:p>
            <a:pPr marL="0" indent="0" algn="ctr">
              <a:buNone/>
            </a:pPr>
            <a:r>
              <a:rPr lang="ru-RU" sz="1800" b="1" dirty="0">
                <a:solidFill>
                  <a:schemeClr val="accent6">
                    <a:lumMod val="75000"/>
                  </a:schemeClr>
                </a:solidFill>
                <a:latin typeface="Comic Sans MS" panose="030F0702030302020204" pitchFamily="66" charset="0"/>
                <a:cs typeface="Times New Roman" panose="02020603050405020304" pitchFamily="18" charset="0"/>
              </a:rPr>
              <a:t>Усмена комуникација не може у потпуности да замени писмену, нити обрнуто и оне се међусобно допуњују и свака од њих има своје предности и слабости. </a:t>
            </a:r>
          </a:p>
          <a:p>
            <a:pPr marL="0" indent="0">
              <a:buNone/>
            </a:pP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 xmlns:a16="http://schemas.microsoft.com/office/drawing/2014/main" id="{9A7B2101-0A3A-89EF-CFA8-D9D8FC1CADA3}"/>
              </a:ext>
            </a:extLst>
          </p:cNvPr>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pic>
        <p:nvPicPr>
          <p:cNvPr id="5" name="Picture 4">
            <a:extLst>
              <a:ext uri="{FF2B5EF4-FFF2-40B4-BE49-F238E27FC236}">
                <a16:creationId xmlns="" xmlns:a16="http://schemas.microsoft.com/office/drawing/2014/main" id="{63B78500-78A7-80CA-B617-3F630927D2B0}"/>
              </a:ext>
            </a:extLst>
          </p:cNvPr>
          <p:cNvPicPr>
            <a:picLocks noChangeAspect="1"/>
          </p:cNvPicPr>
          <p:nvPr/>
        </p:nvPicPr>
        <p:blipFill>
          <a:blip r:embed="rId2" cstate="print"/>
          <a:stretch>
            <a:fillRect/>
          </a:stretch>
        </p:blipFill>
        <p:spPr>
          <a:xfrm>
            <a:off x="6515100" y="1234645"/>
            <a:ext cx="2247900" cy="1181960"/>
          </a:xfrm>
          <a:prstGeom prst="rect">
            <a:avLst/>
          </a:prstGeom>
          <a:ln>
            <a:noFill/>
          </a:ln>
          <a:effectLst>
            <a:softEdge rad="112500"/>
          </a:effectLst>
        </p:spPr>
      </p:pic>
    </p:spTree>
    <p:extLst>
      <p:ext uri="{BB962C8B-B14F-4D97-AF65-F5344CB8AC3E}">
        <p14:creationId xmlns="" xmlns:p14="http://schemas.microsoft.com/office/powerpoint/2010/main" val="2835720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990600" y="451766"/>
            <a:ext cx="6934200" cy="55679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spTree>
    <p:extLst>
      <p:ext uri="{BB962C8B-B14F-4D97-AF65-F5344CB8AC3E}">
        <p14:creationId xmlns="" xmlns:p14="http://schemas.microsoft.com/office/powerpoint/2010/main" val="22673447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D1874B4-5840-7A9D-D0C1-C76B519E61B6}"/>
              </a:ext>
            </a:extLst>
          </p:cNvPr>
          <p:cNvSpPr>
            <a:spLocks noGrp="1"/>
          </p:cNvSpPr>
          <p:nvPr>
            <p:ph type="title"/>
          </p:nvPr>
        </p:nvSpPr>
        <p:spPr>
          <a:xfrm>
            <a:off x="429369" y="238539"/>
            <a:ext cx="8263890" cy="657573"/>
          </a:xfrm>
        </p:spPr>
        <p:txBody>
          <a:bodyPr anchor="b">
            <a:normAutofit/>
          </a:bodyPr>
          <a:lstStyle/>
          <a:p>
            <a:pPr algn="ctr"/>
            <a:r>
              <a:rPr lang="sr-Cyrl-RS" sz="2400" b="1" dirty="0">
                <a:solidFill>
                  <a:srgbClr val="002060"/>
                </a:solidFill>
                <a:latin typeface="Times New Roman" panose="02020603050405020304" pitchFamily="18" charset="0"/>
                <a:cs typeface="Times New Roman" panose="02020603050405020304" pitchFamily="18" charset="0"/>
              </a:rPr>
              <a:t>НЕВЕРБАЛНА КОМУНИКАЦИЈА</a:t>
            </a:r>
            <a:endParaRPr lang="en-US" sz="2400" b="1" dirty="0">
              <a:solidFill>
                <a:srgbClr val="002060"/>
              </a:solidFill>
              <a:latin typeface="Times New Roman" panose="02020603050405020304" pitchFamily="18" charset="0"/>
              <a:cs typeface="Times New Roman" panose="02020603050405020304" pitchFamily="18" charset="0"/>
            </a:endParaRPr>
          </a:p>
        </p:txBody>
      </p:sp>
      <p:sp>
        <p:nvSpPr>
          <p:cNvPr id="30"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041718B3-B22D-9492-6E7D-FA2DDDF65655}"/>
              </a:ext>
            </a:extLst>
          </p:cNvPr>
          <p:cNvSpPr>
            <a:spLocks noGrp="1"/>
          </p:cNvSpPr>
          <p:nvPr>
            <p:ph idx="1"/>
          </p:nvPr>
        </p:nvSpPr>
        <p:spPr>
          <a:xfrm>
            <a:off x="228600" y="1699832"/>
            <a:ext cx="6714745" cy="5484811"/>
          </a:xfrm>
        </p:spPr>
        <p:txBody>
          <a:bodyPr anchor="t">
            <a:noAutofit/>
          </a:bodyPr>
          <a:lstStyle/>
          <a:p>
            <a:pPr>
              <a:buFont typeface="Wingdings" panose="05000000000000000000" pitchFamily="2" charset="2"/>
              <a:buChar char="ü"/>
            </a:pPr>
            <a:r>
              <a:rPr lang="ru-RU" sz="2200" dirty="0">
                <a:latin typeface="Times New Roman" panose="02020603050405020304" pitchFamily="18" charset="0"/>
                <a:cs typeface="Times New Roman" panose="02020603050405020304" pitchFamily="18" charset="0"/>
              </a:rPr>
              <a:t>Пренос поруке без коришћења речи;</a:t>
            </a:r>
          </a:p>
          <a:p>
            <a:pPr>
              <a:buFont typeface="Wingdings" panose="05000000000000000000" pitchFamily="2" charset="2"/>
              <a:buChar char="ü"/>
            </a:pPr>
            <a:r>
              <a:rPr lang="ru-RU" sz="2200" dirty="0">
                <a:latin typeface="Times New Roman" panose="02020603050405020304" pitchFamily="18" charset="0"/>
                <a:cs typeface="Times New Roman" panose="02020603050405020304" pitchFamily="18" charset="0"/>
              </a:rPr>
              <a:t>Изражавање помоћу става, држања, покрета, видљивог изражавања емоција – језик тела (покрет руке или тела, гримасе, израз лица, покрет очију, усана...);</a:t>
            </a:r>
          </a:p>
          <a:p>
            <a:pPr>
              <a:buFont typeface="Wingdings" panose="05000000000000000000" pitchFamily="2" charset="2"/>
              <a:buChar char="ü"/>
            </a:pPr>
            <a:r>
              <a:rPr lang="ru-RU" sz="2200" dirty="0">
                <a:latin typeface="Times New Roman" panose="02020603050405020304" pitchFamily="18" charset="0"/>
                <a:cs typeface="Times New Roman" panose="02020603050405020304" pitchFamily="18" charset="0"/>
              </a:rPr>
              <a:t>Испољавање механичким путем (светлосни саобраћајни сигнали, звучни сигнали, нпр. за различите врсте узбуњивања и сл.);</a:t>
            </a:r>
          </a:p>
          <a:p>
            <a:pPr>
              <a:buFont typeface="Wingdings" panose="05000000000000000000" pitchFamily="2" charset="2"/>
              <a:buChar char="ü"/>
            </a:pPr>
            <a:r>
              <a:rPr lang="ru-RU" sz="2200" dirty="0">
                <a:latin typeface="Times New Roman" panose="02020603050405020304" pitchFamily="18" charset="0"/>
                <a:cs typeface="Times New Roman" panose="02020603050405020304" pitchFamily="18" charset="0"/>
              </a:rPr>
              <a:t>Симболичко изражавање које открива различите статусне позиције субјеката у комуницирању (величина просторије, вредност ентеријера, признања, одликовања и сл.) презентација поруке преко слике (одређени саобраћајни знаци, знаци допуштености или забране неке активности или понашања);</a:t>
            </a:r>
          </a:p>
          <a:p>
            <a:pPr marL="0" indent="0">
              <a:buNone/>
            </a:pPr>
            <a:endParaRPr lang="ru-RU" sz="2200" dirty="0">
              <a:latin typeface="Times New Roman" panose="02020603050405020304" pitchFamily="18" charset="0"/>
              <a:cs typeface="Times New Roman" panose="02020603050405020304" pitchFamily="18" charset="0"/>
            </a:endParaRPr>
          </a:p>
          <a:p>
            <a:pPr marL="0" indent="0">
              <a:buNone/>
            </a:pPr>
            <a:r>
              <a:rPr lang="ru-RU" sz="2200" dirty="0">
                <a:latin typeface="Comic Sans MS" panose="030F0702030302020204" pitchFamily="66" charset="0"/>
                <a:cs typeface="Times New Roman" panose="02020603050405020304" pitchFamily="18" charset="0"/>
              </a:rPr>
              <a:t>Ћутање, нереаговање намеравано или ненамеравано, свесно или спонтано, често је ефективан начин преношења поруке. </a:t>
            </a:r>
            <a:endParaRPr lang="en-US" sz="2200" dirty="0">
              <a:latin typeface="Comic Sans MS" panose="030F0702030302020204" pitchFamily="66" charset="0"/>
              <a:cs typeface="Times New Roman" panose="02020603050405020304" pitchFamily="18" charset="0"/>
            </a:endParaRPr>
          </a:p>
        </p:txBody>
      </p:sp>
      <p:pic>
        <p:nvPicPr>
          <p:cNvPr id="4" name="Picture 3">
            <a:extLst>
              <a:ext uri="{FF2B5EF4-FFF2-40B4-BE49-F238E27FC236}">
                <a16:creationId xmlns="" xmlns:a16="http://schemas.microsoft.com/office/drawing/2014/main" id="{A4156EF0-4293-4E93-4D1F-AD2B8D4A93C4}"/>
              </a:ext>
            </a:extLst>
          </p:cNvPr>
          <p:cNvPicPr>
            <a:picLocks noChangeAspect="1"/>
          </p:cNvPicPr>
          <p:nvPr/>
        </p:nvPicPr>
        <p:blipFill rotWithShape="1">
          <a:blip r:embed="rId2" cstate="print"/>
          <a:srcRect l="36796" r="15221" b="-3"/>
          <a:stretch/>
        </p:blipFill>
        <p:spPr>
          <a:xfrm>
            <a:off x="6605827" y="1041681"/>
            <a:ext cx="2955798" cy="4096512"/>
          </a:xfrm>
          <a:prstGeom prst="rect">
            <a:avLst/>
          </a:prstGeom>
        </p:spPr>
      </p:pic>
    </p:spTree>
    <p:extLst>
      <p:ext uri="{BB962C8B-B14F-4D97-AF65-F5344CB8AC3E}">
        <p14:creationId xmlns="" xmlns:p14="http://schemas.microsoft.com/office/powerpoint/2010/main" val="24032800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D1874B4-5840-7A9D-D0C1-C76B519E61B6}"/>
              </a:ext>
            </a:extLst>
          </p:cNvPr>
          <p:cNvSpPr>
            <a:spLocks noGrp="1"/>
          </p:cNvSpPr>
          <p:nvPr>
            <p:ph type="title"/>
          </p:nvPr>
        </p:nvSpPr>
        <p:spPr>
          <a:xfrm>
            <a:off x="429369" y="238539"/>
            <a:ext cx="8263890" cy="752833"/>
          </a:xfrm>
        </p:spPr>
        <p:txBody>
          <a:bodyPr anchor="b">
            <a:normAutofit/>
          </a:bodyPr>
          <a:lstStyle/>
          <a:p>
            <a:pPr algn="ctr"/>
            <a:r>
              <a:rPr lang="sr-Cyrl-RS" sz="2800" b="1" dirty="0">
                <a:latin typeface="Times New Roman" panose="02020603050405020304" pitchFamily="18" charset="0"/>
                <a:cs typeface="Times New Roman" panose="02020603050405020304" pitchFamily="18" charset="0"/>
              </a:rPr>
              <a:t>НЕВЕРБАЛНА КОМУНИКАЦИЈА</a:t>
            </a:r>
            <a:endParaRPr lang="en-US" sz="2800" b="1" dirty="0">
              <a:latin typeface="Times New Roman" panose="02020603050405020304" pitchFamily="18" charset="0"/>
              <a:cs typeface="Times New Roman" panose="02020603050405020304" pitchFamily="18" charset="0"/>
            </a:endParaRPr>
          </a:p>
        </p:txBody>
      </p:sp>
      <p:sp>
        <p:nvSpPr>
          <p:cNvPr id="11"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041718B3-B22D-9492-6E7D-FA2DDDF65655}"/>
              </a:ext>
            </a:extLst>
          </p:cNvPr>
          <p:cNvSpPr>
            <a:spLocks noGrp="1"/>
          </p:cNvSpPr>
          <p:nvPr>
            <p:ph idx="1"/>
          </p:nvPr>
        </p:nvSpPr>
        <p:spPr>
          <a:xfrm>
            <a:off x="0" y="2071316"/>
            <a:ext cx="7315200" cy="4786684"/>
          </a:xfrm>
        </p:spPr>
        <p:txBody>
          <a:bodyPr anchor="t">
            <a:normAutofit lnSpcReduction="10000"/>
          </a:bodyPr>
          <a:lstStyle/>
          <a:p>
            <a:pPr>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Невербална комуникација веома је раширена и општеприхваћена и буди сродне асоцијације у различитим срединама, ипак постоје одређене разлике у њеном тумачењу у различитим срединама, с обзиром на разлике у традицији, обичајима, навикама. </a:t>
            </a:r>
          </a:p>
          <a:p>
            <a:pPr>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Утицај невербалних елемената толико јак да када су тон гласа или говор тела у супротности са изговореним речима, прималац ће више веровати у поруку коју одашиљу невербални знакови од самих речи.</a:t>
            </a:r>
          </a:p>
          <a:p>
            <a:pPr marL="0" indent="0" algn="ctr">
              <a:buNone/>
            </a:pPr>
            <a:r>
              <a:rPr lang="ru-RU" sz="2400" dirty="0">
                <a:solidFill>
                  <a:srgbClr val="00B050"/>
                </a:solidFill>
                <a:latin typeface="Comic Sans MS" panose="030F0702030302020204" pitchFamily="66" charset="0"/>
                <a:cs typeface="Times New Roman" panose="02020603050405020304" pitchFamily="18" charset="0"/>
              </a:rPr>
              <a:t>Резултати истраживања показују да процентуално само 10</a:t>
            </a:r>
            <a:r>
              <a:rPr lang="ru-RU" sz="2400">
                <a:solidFill>
                  <a:srgbClr val="00B050"/>
                </a:solidFill>
                <a:latin typeface="Comic Sans MS" panose="030F0702030302020204" pitchFamily="66" charset="0"/>
                <a:cs typeface="Times New Roman" panose="02020603050405020304" pitchFamily="18" charset="0"/>
              </a:rPr>
              <a:t>% </a:t>
            </a:r>
            <a:r>
              <a:rPr lang="ru-RU" sz="2400" smtClean="0">
                <a:solidFill>
                  <a:srgbClr val="00B050"/>
                </a:solidFill>
                <a:latin typeface="Comic Sans MS" panose="030F0702030302020204" pitchFamily="66" charset="0"/>
                <a:cs typeface="Times New Roman" panose="02020603050405020304" pitchFamily="18" charset="0"/>
              </a:rPr>
              <a:t>утицаја имају </a:t>
            </a:r>
            <a:r>
              <a:rPr lang="ru-RU" sz="2400" dirty="0">
                <a:solidFill>
                  <a:srgbClr val="00B050"/>
                </a:solidFill>
                <a:latin typeface="Comic Sans MS" panose="030F0702030302020204" pitchFamily="66" charset="0"/>
                <a:cs typeface="Times New Roman" panose="02020603050405020304" pitchFamily="18" charset="0"/>
              </a:rPr>
              <a:t>изговорене речи, 40% тон гласа, а 50% израз лица и говор тела. </a:t>
            </a:r>
          </a:p>
          <a:p>
            <a:pPr marL="0" indent="0">
              <a:buNone/>
            </a:pPr>
            <a:endParaRPr lang="ru-RU" sz="1900" dirty="0"/>
          </a:p>
          <a:p>
            <a:endParaRPr lang="en-US" sz="1900" dirty="0"/>
          </a:p>
        </p:txBody>
      </p:sp>
      <p:pic>
        <p:nvPicPr>
          <p:cNvPr id="4" name="Picture 3">
            <a:extLst>
              <a:ext uri="{FF2B5EF4-FFF2-40B4-BE49-F238E27FC236}">
                <a16:creationId xmlns="" xmlns:a16="http://schemas.microsoft.com/office/drawing/2014/main" id="{BD74DF1A-816A-FBB6-34C2-B206E183B0E3}"/>
              </a:ext>
            </a:extLst>
          </p:cNvPr>
          <p:cNvPicPr>
            <a:picLocks noChangeAspect="1"/>
          </p:cNvPicPr>
          <p:nvPr/>
        </p:nvPicPr>
        <p:blipFill rotWithShape="1">
          <a:blip r:embed="rId2" cstate="print"/>
          <a:srcRect l="27060" r="19187" b="2"/>
          <a:stretch/>
        </p:blipFill>
        <p:spPr>
          <a:xfrm>
            <a:off x="7086600" y="2071316"/>
            <a:ext cx="2955798" cy="4096512"/>
          </a:xfrm>
          <a:prstGeom prst="rect">
            <a:avLst/>
          </a:prstGeom>
        </p:spPr>
      </p:pic>
    </p:spTree>
    <p:extLst>
      <p:ext uri="{BB962C8B-B14F-4D97-AF65-F5344CB8AC3E}">
        <p14:creationId xmlns="" xmlns:p14="http://schemas.microsoft.com/office/powerpoint/2010/main" val="30796172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B082622D-AAF3-4897-8629-FC918530DD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 xmlns:a16="http://schemas.microsoft.com/office/drawing/2014/main" id="{A7457DD9-5A45-400A-AB4B-4B4EDECA25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15812" y="365125"/>
            <a:ext cx="8375585" cy="2089317"/>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A9CA456A-189C-A6DD-4590-F9662589D6A5}"/>
              </a:ext>
            </a:extLst>
          </p:cNvPr>
          <p:cNvSpPr>
            <a:spLocks noGrp="1"/>
          </p:cNvSpPr>
          <p:nvPr>
            <p:ph type="title"/>
          </p:nvPr>
        </p:nvSpPr>
        <p:spPr>
          <a:xfrm>
            <a:off x="785059" y="641850"/>
            <a:ext cx="2708910" cy="1535865"/>
          </a:xfrm>
        </p:spPr>
        <p:txBody>
          <a:bodyPr>
            <a:normAutofit/>
          </a:bodyPr>
          <a:lstStyle/>
          <a:p>
            <a:r>
              <a:rPr lang="ru-RU" sz="2400" b="1">
                <a:latin typeface="Times New Roman" panose="02020603050405020304" pitchFamily="18" charset="0"/>
                <a:cs typeface="Times New Roman" panose="02020603050405020304" pitchFamily="18" charset="0"/>
              </a:rPr>
              <a:t>ПОДЕЛА НЕВЕРБАЛНИХ ЗНАКОВА</a:t>
            </a:r>
            <a:br>
              <a:rPr lang="ru-RU" sz="2400" b="1">
                <a:latin typeface="Times New Roman" panose="02020603050405020304" pitchFamily="18" charset="0"/>
                <a:cs typeface="Times New Roman" panose="02020603050405020304" pitchFamily="18" charset="0"/>
              </a:rPr>
            </a:br>
            <a:endParaRPr lang="en-US" sz="2400" b="1">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 xmlns:a16="http://schemas.microsoft.com/office/drawing/2014/main" id="{441CF7D6-A660-431A-B0BB-140A0D5556B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67806" y="105773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 xmlns:a16="http://schemas.microsoft.com/office/drawing/2014/main" id="{0570A85B-3810-4F95-97B0-CBF4CCDB381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999776" y="140292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 xmlns:a16="http://schemas.microsoft.com/office/drawing/2014/main" id="{BA239665-A292-457C-8F9C-24EA558A47FA}"/>
              </a:ext>
            </a:extLst>
          </p:cNvPr>
          <p:cNvSpPr>
            <a:spLocks noGrp="1"/>
          </p:cNvSpPr>
          <p:nvPr>
            <p:ph idx="1"/>
          </p:nvPr>
        </p:nvSpPr>
        <p:spPr>
          <a:xfrm>
            <a:off x="3975480" y="641850"/>
            <a:ext cx="4539870" cy="1535865"/>
          </a:xfrm>
        </p:spPr>
        <p:txBody>
          <a:bodyPr anchor="ctr">
            <a:normAutofit/>
          </a:bodyPr>
          <a:lstStyle/>
          <a:p>
            <a:pPr>
              <a:buFont typeface="Wingdings" panose="05000000000000000000" pitchFamily="2" charset="2"/>
              <a:buChar char="ü"/>
            </a:pPr>
            <a:r>
              <a:rPr lang="ru-RU" sz="2800" dirty="0">
                <a:solidFill>
                  <a:srgbClr val="002060"/>
                </a:solidFill>
                <a:latin typeface="Times New Roman" panose="02020603050405020304" pitchFamily="18" charset="0"/>
                <a:cs typeface="Times New Roman" panose="02020603050405020304" pitchFamily="18" charset="0"/>
              </a:rPr>
              <a:t>Паралингвистички</a:t>
            </a:r>
          </a:p>
          <a:p>
            <a:pPr>
              <a:buFont typeface="Wingdings" panose="05000000000000000000" pitchFamily="2" charset="2"/>
              <a:buChar char="ü"/>
            </a:pPr>
            <a:r>
              <a:rPr lang="ru-RU" sz="2800" dirty="0">
                <a:solidFill>
                  <a:srgbClr val="002060"/>
                </a:solidFill>
                <a:latin typeface="Times New Roman" panose="02020603050405020304" pitchFamily="18" charset="0"/>
                <a:cs typeface="Times New Roman" panose="02020603050405020304" pitchFamily="18" charset="0"/>
              </a:rPr>
              <a:t>Кинезички</a:t>
            </a:r>
          </a:p>
          <a:p>
            <a:pPr>
              <a:buFont typeface="Wingdings" panose="05000000000000000000" pitchFamily="2" charset="2"/>
              <a:buChar char="ü"/>
            </a:pPr>
            <a:r>
              <a:rPr lang="ru-RU" sz="2800" dirty="0">
                <a:solidFill>
                  <a:srgbClr val="002060"/>
                </a:solidFill>
                <a:latin typeface="Times New Roman" panose="02020603050405020304" pitchFamily="18" charset="0"/>
                <a:cs typeface="Times New Roman" panose="02020603050405020304" pitchFamily="18" charset="0"/>
              </a:rPr>
              <a:t>Проксемички</a:t>
            </a:r>
            <a:endParaRPr lang="en-US" sz="2800" dirty="0">
              <a:solidFill>
                <a:srgbClr val="00206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 xmlns:a16="http://schemas.microsoft.com/office/drawing/2014/main" id="{664ADFC4-5144-A3FD-39FB-5C75312339E5}"/>
              </a:ext>
            </a:extLst>
          </p:cNvPr>
          <p:cNvPicPr>
            <a:picLocks noChangeAspect="1"/>
          </p:cNvPicPr>
          <p:nvPr/>
        </p:nvPicPr>
        <p:blipFill rotWithShape="1">
          <a:blip r:embed="rId2" cstate="print"/>
          <a:srcRect l="11138" r="11353" b="-1"/>
          <a:stretch/>
        </p:blipFill>
        <p:spPr>
          <a:xfrm>
            <a:off x="415812" y="2731167"/>
            <a:ext cx="8375585" cy="3484983"/>
          </a:xfrm>
          <a:prstGeom prst="rect">
            <a:avLst/>
          </a:prstGeom>
        </p:spPr>
      </p:pic>
    </p:spTree>
    <p:extLst>
      <p:ext uri="{BB962C8B-B14F-4D97-AF65-F5344CB8AC3E}">
        <p14:creationId xmlns="" xmlns:p14="http://schemas.microsoft.com/office/powerpoint/2010/main" val="15525894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77E3D6-C79D-05B5-07A8-1518C1C9E86F}"/>
              </a:ext>
            </a:extLst>
          </p:cNvPr>
          <p:cNvSpPr>
            <a:spLocks noGrp="1"/>
          </p:cNvSpPr>
          <p:nvPr>
            <p:ph type="title"/>
          </p:nvPr>
        </p:nvSpPr>
        <p:spPr/>
        <p:txBody>
          <a:bodyPr/>
          <a:lstStyle/>
          <a:p>
            <a:pPr algn="ctr"/>
            <a:r>
              <a:rPr lang="sr-Cyrl-RS" b="1" dirty="0">
                <a:solidFill>
                  <a:srgbClr val="002060"/>
                </a:solidFill>
                <a:latin typeface="Times New Roman" panose="02020603050405020304" pitchFamily="18" charset="0"/>
                <a:cs typeface="Times New Roman" panose="02020603050405020304" pitchFamily="18" charset="0"/>
              </a:rPr>
              <a:t>ПАРАЛИНГВИСТИЧКИ НЕВЕРБАЛНИ ЗНАКОВИ</a:t>
            </a:r>
            <a:endParaRPr lang="en-US"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1E92E76C-6B12-4144-0F2C-94A9EB5886B4}"/>
              </a:ext>
            </a:extLst>
          </p:cNvPr>
          <p:cNvSpPr>
            <a:spLocks noGrp="1"/>
          </p:cNvSpPr>
          <p:nvPr>
            <p:ph idx="1"/>
          </p:nvPr>
        </p:nvSpPr>
        <p:spPr>
          <a:xfrm>
            <a:off x="228600" y="1447800"/>
            <a:ext cx="8610600" cy="5257800"/>
          </a:xfrm>
        </p:spPr>
        <p:txBody>
          <a:bodyPr/>
          <a:lstStyle/>
          <a:p>
            <a:pPr marL="0" indent="0">
              <a:buNone/>
            </a:pPr>
            <a:r>
              <a:rPr lang="ru-RU" sz="2000" dirty="0">
                <a:solidFill>
                  <a:srgbClr val="002060"/>
                </a:solidFill>
                <a:latin typeface="Times New Roman" panose="02020603050405020304" pitchFamily="18" charset="0"/>
                <a:cs typeface="Times New Roman" panose="02020603050405020304" pitchFamily="18" charset="0"/>
              </a:rPr>
              <a:t>Паралингвистички невербални знакови обухватају: </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све елементе вокализације који нису укључени у фонетски опис говора;</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шумови, гласови који нису делови говора;</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варијације у изговору гласова;</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речи карактеристичне за појединце и групе;</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остали елементи изговарања речи говорног исказа – интонација, наглашавање или трајање изговора гласова и речи у реченици. </a:t>
            </a:r>
          </a:p>
          <a:p>
            <a:pPr marL="0" indent="0">
              <a:buNone/>
            </a:pPr>
            <a:endParaRPr lang="ru-RU" sz="2000" dirty="0">
              <a:solidFill>
                <a:srgbClr val="002060"/>
              </a:solidFill>
              <a:latin typeface="Times New Roman" panose="02020603050405020304" pitchFamily="18" charset="0"/>
              <a:cs typeface="Times New Roman" panose="02020603050405020304" pitchFamily="18" charset="0"/>
            </a:endParaRPr>
          </a:p>
          <a:p>
            <a:pPr marL="0" indent="0">
              <a:buNone/>
            </a:pPr>
            <a:r>
              <a:rPr lang="ru-RU" sz="2000" b="1" dirty="0">
                <a:solidFill>
                  <a:srgbClr val="002060"/>
                </a:solidFill>
                <a:latin typeface="Times New Roman" panose="02020603050405020304" pitchFamily="18" charset="0"/>
                <a:cs typeface="Times New Roman" panose="02020603050405020304" pitchFamily="18" charset="0"/>
              </a:rPr>
              <a:t>Примери:</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Повећана брзина и гласност говора указује на то да је говорник љут;</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Депресији одговара слаба јачина гласа;</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Жалосна особа говори тихим гласом ниске висине, резонантне боје, спорог темпа, модулације при којој опадају јачина и висина, неправилних пауза у говору и нејасно изговорених гласова. </a:t>
            </a:r>
            <a:endParaRPr lang="en-US"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815734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2BE1A-B495-6C23-4FED-BCF6BAA014C9}"/>
              </a:ext>
            </a:extLst>
          </p:cNvPr>
          <p:cNvSpPr>
            <a:spLocks noGrp="1"/>
          </p:cNvSpPr>
          <p:nvPr>
            <p:ph type="title"/>
          </p:nvPr>
        </p:nvSpPr>
        <p:spPr>
          <a:xfrm>
            <a:off x="628650" y="365129"/>
            <a:ext cx="7886700" cy="693733"/>
          </a:xfrm>
        </p:spPr>
        <p:txBody>
          <a:bodyPr/>
          <a:lstStyle/>
          <a:p>
            <a:pPr algn="ctr"/>
            <a:r>
              <a:rPr lang="ru-RU" b="1" dirty="0">
                <a:solidFill>
                  <a:srgbClr val="002060"/>
                </a:solidFill>
                <a:latin typeface="Times New Roman" panose="02020603050405020304" pitchFamily="18" charset="0"/>
                <a:cs typeface="Times New Roman" panose="02020603050405020304" pitchFamily="18" charset="0"/>
              </a:rPr>
              <a:t>КИНЕЗИЧКИ НЕВЕРБАЛНИ ЗНАКОВИ</a:t>
            </a:r>
            <a:endParaRPr lang="en-US"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E62CEE56-E100-FE8C-C29C-54F77069A966}"/>
              </a:ext>
            </a:extLst>
          </p:cNvPr>
          <p:cNvSpPr>
            <a:spLocks noGrp="1"/>
          </p:cNvSpPr>
          <p:nvPr>
            <p:ph idx="1"/>
          </p:nvPr>
        </p:nvSpPr>
        <p:spPr>
          <a:xfrm>
            <a:off x="228600" y="1068479"/>
            <a:ext cx="8534400" cy="4351338"/>
          </a:xfrm>
        </p:spPr>
        <p:txBody>
          <a:bodyPr>
            <a:noAutofit/>
          </a:bodyPr>
          <a:lstStyle/>
          <a:p>
            <a:pPr marL="0" indent="0">
              <a:buNone/>
            </a:pPr>
            <a:r>
              <a:rPr lang="ru-RU" sz="2000" dirty="0">
                <a:solidFill>
                  <a:srgbClr val="002060"/>
                </a:solidFill>
                <a:latin typeface="Times New Roman" panose="02020603050405020304" pitchFamily="18" charset="0"/>
                <a:cs typeface="Times New Roman" panose="02020603050405020304" pitchFamily="18" charset="0"/>
              </a:rPr>
              <a:t>Конезичке невербалне знакове одликују:</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покрети мишића појединих делова тела или већих група мишића разних делова тела истовремено;</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покрети лица и фацијалне експресије – усмеравање погледа, покрети појединих делова тела (глава, труп, руке);</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држање тела у целини;</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положај тела;</a:t>
            </a:r>
          </a:p>
          <a:p>
            <a:pPr>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гестови. </a:t>
            </a:r>
          </a:p>
          <a:p>
            <a:pPr marL="0" indent="0">
              <a:buNone/>
            </a:pPr>
            <a:r>
              <a:rPr lang="ru-RU" sz="2000" b="1" dirty="0">
                <a:solidFill>
                  <a:srgbClr val="002060"/>
                </a:solidFill>
                <a:latin typeface="Times New Roman" panose="02020603050405020304" pitchFamily="18" charset="0"/>
                <a:cs typeface="Times New Roman" panose="02020603050405020304" pitchFamily="18" charset="0"/>
              </a:rPr>
              <a:t>Примери:</a:t>
            </a:r>
            <a:r>
              <a:rPr lang="ru-RU" sz="2000" dirty="0">
                <a:solidFill>
                  <a:srgbClr val="002060"/>
                </a:solidFill>
                <a:latin typeface="Times New Roman" panose="02020603050405020304" pitchFamily="18" charset="0"/>
                <a:cs typeface="Times New Roman" panose="02020603050405020304" pitchFamily="18" charset="0"/>
              </a:rPr>
              <a:t> </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Неприхватање се испољава скупљањем усана, мало спуштеним капцима, донекле искошеним погледом и скупљеним носницама; </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Наклоност се показује се наглим краткотрајним подизањем обрва и ширењем зеница; </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Доминантност се испољава уздигнутом главом, усправим и помало крутим држањем тела уз повишен глас;</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Одмеравање погледа је саставни део сваке конверзације и као комуникациони знак користи се често и када нема вербалне комуникације.</a:t>
            </a:r>
            <a:endParaRPr lang="en-US"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95851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CF9F2E-1D30-4F55-0FD2-A6682B975C4B}"/>
              </a:ext>
            </a:extLst>
          </p:cNvPr>
          <p:cNvSpPr>
            <a:spLocks noGrp="1"/>
          </p:cNvSpPr>
          <p:nvPr>
            <p:ph type="title"/>
          </p:nvPr>
        </p:nvSpPr>
        <p:spPr/>
        <p:txBody>
          <a:bodyPr/>
          <a:lstStyle/>
          <a:p>
            <a:r>
              <a:rPr lang="ru-RU" sz="2800" b="1" dirty="0">
                <a:solidFill>
                  <a:srgbClr val="002060"/>
                </a:solidFill>
                <a:latin typeface="Times New Roman" panose="02020603050405020304" pitchFamily="18" charset="0"/>
              </a:rPr>
              <a:t>ПРОКСЕМИЧКИ НЕВЕРБАЛНИ ЗНАКОВИ </a:t>
            </a:r>
            <a:r>
              <a:rPr lang="ru-RU" sz="2800" dirty="0">
                <a:solidFill>
                  <a:srgbClr val="002060"/>
                </a:solidFill>
                <a:latin typeface="Times New Roman" panose="02020603050405020304" pitchFamily="18" charset="0"/>
              </a:rPr>
              <a:t/>
            </a:r>
            <a:br>
              <a:rPr lang="ru-RU" sz="2800" dirty="0">
                <a:solidFill>
                  <a:srgbClr val="002060"/>
                </a:solidFill>
                <a:latin typeface="Times New Roman" panose="02020603050405020304" pitchFamily="18" charset="0"/>
              </a:rPr>
            </a:br>
            <a:endParaRPr lang="en-US" dirty="0">
              <a:solidFill>
                <a:srgbClr val="002060"/>
              </a:solidFill>
            </a:endParaRPr>
          </a:p>
        </p:txBody>
      </p:sp>
      <p:sp>
        <p:nvSpPr>
          <p:cNvPr id="3" name="Content Placeholder 2">
            <a:extLst>
              <a:ext uri="{FF2B5EF4-FFF2-40B4-BE49-F238E27FC236}">
                <a16:creationId xmlns="" xmlns:a16="http://schemas.microsoft.com/office/drawing/2014/main" id="{D4A63554-BE62-A28C-97F2-157CF822ABFE}"/>
              </a:ext>
            </a:extLst>
          </p:cNvPr>
          <p:cNvSpPr>
            <a:spLocks noGrp="1"/>
          </p:cNvSpPr>
          <p:nvPr>
            <p:ph idx="1"/>
          </p:nvPr>
        </p:nvSpPr>
        <p:spPr>
          <a:xfrm>
            <a:off x="76200" y="1295400"/>
            <a:ext cx="8915400" cy="5334000"/>
          </a:xfrm>
        </p:spPr>
        <p:txBody>
          <a:bodyPr>
            <a:normAutofit/>
          </a:bodyPr>
          <a:lstStyle/>
          <a:p>
            <a:pPr marL="0" indent="0">
              <a:buNone/>
            </a:pPr>
            <a:r>
              <a:rPr lang="sr-Cyrl-RS" sz="2000" dirty="0">
                <a:solidFill>
                  <a:srgbClr val="002060"/>
                </a:solidFill>
                <a:latin typeface="Times New Roman" panose="02020603050405020304" pitchFamily="18" charset="0"/>
              </a:rPr>
              <a:t>Проксиметички невербални знакови: </a:t>
            </a:r>
            <a:endParaRPr lang="en-US" sz="2000" dirty="0">
              <a:solidFill>
                <a:srgbClr val="002060"/>
              </a:solidFill>
              <a:latin typeface="Times New Roman" panose="02020603050405020304" pitchFamily="18" charset="0"/>
            </a:endParaRPr>
          </a:p>
          <a:p>
            <a:pPr algn="just">
              <a:buFont typeface="Wingdings" panose="05000000000000000000" pitchFamily="2" charset="2"/>
              <a:buChar char="Ø"/>
            </a:pPr>
            <a:r>
              <a:rPr lang="ru-RU" sz="2000" dirty="0">
                <a:solidFill>
                  <a:srgbClr val="002060"/>
                </a:solidFill>
                <a:latin typeface="Times New Roman" panose="02020603050405020304" pitchFamily="18" charset="0"/>
              </a:rPr>
              <a:t>почивају на раздаљини и просторним односима међу учесницима у комуникацији;</a:t>
            </a:r>
          </a:p>
          <a:p>
            <a:pPr algn="just">
              <a:buFont typeface="Wingdings" panose="05000000000000000000" pitchFamily="2" charset="2"/>
              <a:buChar char="Ø"/>
            </a:pPr>
            <a:r>
              <a:rPr lang="ru-RU" sz="2000" dirty="0">
                <a:solidFill>
                  <a:srgbClr val="002060"/>
                </a:solidFill>
                <a:latin typeface="Times New Roman" panose="02020603050405020304" pitchFamily="18" charset="0"/>
              </a:rPr>
              <a:t>називају и </a:t>
            </a:r>
            <a:r>
              <a:rPr lang="ru-RU" sz="2000" dirty="0" smtClean="0">
                <a:solidFill>
                  <a:srgbClr val="002060"/>
                </a:solidFill>
                <a:latin typeface="Times New Roman" panose="02020603050405020304" pitchFamily="18" charset="0"/>
              </a:rPr>
              <a:t>спацијалним </a:t>
            </a:r>
            <a:r>
              <a:rPr lang="ru-RU" sz="2000" dirty="0">
                <a:solidFill>
                  <a:srgbClr val="002060"/>
                </a:solidFill>
                <a:latin typeface="Times New Roman" panose="02020603050405020304" pitchFamily="18" charset="0"/>
              </a:rPr>
              <a:t>или просторним знацима (рецимо, како се особа понаша у соби); </a:t>
            </a:r>
          </a:p>
          <a:p>
            <a:pPr algn="just">
              <a:buFont typeface="Wingdings" panose="05000000000000000000" pitchFamily="2" charset="2"/>
              <a:buChar char="Ø"/>
            </a:pPr>
            <a:r>
              <a:rPr lang="ru-RU" sz="2000" dirty="0">
                <a:solidFill>
                  <a:srgbClr val="002060"/>
                </a:solidFill>
                <a:latin typeface="Times New Roman" panose="02020603050405020304" pitchFamily="18" charset="0"/>
              </a:rPr>
              <a:t>чине их физичка близина – удаљеност међу особама у комуникационој интеракцији.</a:t>
            </a:r>
          </a:p>
          <a:p>
            <a:pPr algn="just">
              <a:buFont typeface="Wingdings" panose="05000000000000000000" pitchFamily="2" charset="2"/>
              <a:buChar char="Ø"/>
            </a:pPr>
            <a:endParaRPr lang="ru-RU" sz="2000" dirty="0">
              <a:solidFill>
                <a:srgbClr val="002060"/>
              </a:solidFill>
              <a:latin typeface="Times New Roman" panose="02020603050405020304" pitchFamily="18" charset="0"/>
            </a:endParaRPr>
          </a:p>
          <a:p>
            <a:pPr marL="0" indent="0" algn="ctr">
              <a:buNone/>
            </a:pPr>
            <a:r>
              <a:rPr lang="ru-RU" sz="2000" b="1" dirty="0">
                <a:solidFill>
                  <a:schemeClr val="accent6">
                    <a:lumMod val="50000"/>
                  </a:schemeClr>
                </a:solidFill>
                <a:latin typeface="Comic Sans MS" panose="030F0702030302020204" pitchFamily="66" charset="0"/>
              </a:rPr>
              <a:t>границе за даљину и за близину растојања у простору </a:t>
            </a:r>
          </a:p>
          <a:p>
            <a:pPr algn="ctr">
              <a:buFont typeface="Wingdings" panose="05000000000000000000" pitchFamily="2" charset="2"/>
              <a:buChar char="ü"/>
            </a:pPr>
            <a:r>
              <a:rPr lang="ru-RU" sz="2000" dirty="0">
                <a:solidFill>
                  <a:srgbClr val="002060"/>
                </a:solidFill>
                <a:latin typeface="Times New Roman" panose="02020603050405020304" pitchFamily="18" charset="0"/>
              </a:rPr>
              <a:t>од 0 до 15 цм – израз је велике психичке блискости </a:t>
            </a:r>
          </a:p>
          <a:p>
            <a:pPr algn="ctr">
              <a:buFont typeface="Wingdings" panose="05000000000000000000" pitchFamily="2" charset="2"/>
              <a:buChar char="ü"/>
            </a:pPr>
            <a:r>
              <a:rPr lang="ru-RU" sz="2000" dirty="0">
                <a:solidFill>
                  <a:srgbClr val="002060"/>
                </a:solidFill>
                <a:latin typeface="Times New Roman" panose="02020603050405020304" pitchFamily="18" charset="0"/>
              </a:rPr>
              <a:t>од 15 до 45 цм – израз је блискости и присности</a:t>
            </a:r>
          </a:p>
          <a:p>
            <a:pPr algn="ctr">
              <a:buFont typeface="Wingdings" panose="05000000000000000000" pitchFamily="2" charset="2"/>
              <a:buChar char="ü"/>
            </a:pPr>
            <a:r>
              <a:rPr lang="ru-RU" sz="2000" dirty="0">
                <a:solidFill>
                  <a:srgbClr val="002060"/>
                </a:solidFill>
                <a:latin typeface="Times New Roman" panose="02020603050405020304" pitchFamily="18" charset="0"/>
              </a:rPr>
              <a:t>од 45 до 80 цм – персонална дистанца – учесници у комуникацији се добро познају (нарочито онда када разговарају о личним темама</a:t>
            </a:r>
            <a:r>
              <a:rPr lang="ru-RU" sz="2000" dirty="0" smtClean="0">
                <a:solidFill>
                  <a:srgbClr val="002060"/>
                </a:solidFill>
                <a:latin typeface="Times New Roman" panose="02020603050405020304" pitchFamily="18" charset="0"/>
              </a:rPr>
              <a:t>)</a:t>
            </a:r>
            <a:endParaRPr lang="ru-RU" sz="2000" dirty="0">
              <a:solidFill>
                <a:srgbClr val="002060"/>
              </a:solidFill>
              <a:latin typeface="Times New Roman" panose="02020603050405020304" pitchFamily="18" charset="0"/>
            </a:endParaRPr>
          </a:p>
          <a:p>
            <a:pPr algn="ctr">
              <a:buFont typeface="Wingdings" panose="05000000000000000000" pitchFamily="2" charset="2"/>
              <a:buChar char="ü"/>
            </a:pPr>
            <a:r>
              <a:rPr lang="ru-RU" sz="2000" dirty="0">
                <a:solidFill>
                  <a:srgbClr val="002060"/>
                </a:solidFill>
                <a:latin typeface="Times New Roman" panose="02020603050405020304" pitchFamily="18" charset="0"/>
              </a:rPr>
              <a:t>80 цм до 4 м – дистанца, типична за људе који заједнички врше неку активност (која није личне природе</a:t>
            </a:r>
            <a:r>
              <a:rPr lang="ru-RU" sz="2000" dirty="0" smtClean="0">
                <a:solidFill>
                  <a:srgbClr val="002060"/>
                </a:solidFill>
                <a:latin typeface="Times New Roman" panose="02020603050405020304" pitchFamily="18" charset="0"/>
              </a:rPr>
              <a:t>)</a:t>
            </a:r>
            <a:endParaRPr lang="ru-RU" sz="2000" dirty="0">
              <a:solidFill>
                <a:srgbClr val="002060"/>
              </a:solidFill>
              <a:latin typeface="Times New Roman" panose="02020603050405020304" pitchFamily="18" charset="0"/>
            </a:endParaRPr>
          </a:p>
        </p:txBody>
      </p:sp>
    </p:spTree>
    <p:extLst>
      <p:ext uri="{BB962C8B-B14F-4D97-AF65-F5344CB8AC3E}">
        <p14:creationId xmlns="" xmlns:p14="http://schemas.microsoft.com/office/powerpoint/2010/main" val="27855031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14D506-8E61-87B6-9E81-84502C0AE75E}"/>
              </a:ext>
            </a:extLst>
          </p:cNvPr>
          <p:cNvSpPr>
            <a:spLocks noGrp="1"/>
          </p:cNvSpPr>
          <p:nvPr>
            <p:ph type="title"/>
          </p:nvPr>
        </p:nvSpPr>
        <p:spPr>
          <a:xfrm>
            <a:off x="18495" y="3276600"/>
            <a:ext cx="2468166" cy="2452687"/>
          </a:xfrm>
        </p:spPr>
        <p:txBody>
          <a:bodyPr anchor="ctr">
            <a:normAutofit/>
          </a:bodyPr>
          <a:lstStyle/>
          <a:p>
            <a:r>
              <a:rPr lang="sr-Cyrl-RS" sz="3100" b="1" dirty="0">
                <a:latin typeface="Times New Roman" panose="02020603050405020304" pitchFamily="18" charset="0"/>
                <a:cs typeface="Times New Roman" panose="02020603050405020304" pitchFamily="18" charset="0"/>
              </a:rPr>
              <a:t>СЛУШАЊЕ</a:t>
            </a:r>
            <a:endParaRPr lang="en-US" sz="31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 xmlns:a16="http://schemas.microsoft.com/office/drawing/2014/main" id="{70942922-6DE2-D16B-7EB9-58A8B076F3FC}"/>
              </a:ext>
            </a:extLst>
          </p:cNvPr>
          <p:cNvPicPr>
            <a:picLocks noChangeAspect="1"/>
          </p:cNvPicPr>
          <p:nvPr/>
        </p:nvPicPr>
        <p:blipFill rotWithShape="1">
          <a:blip r:embed="rId2" cstate="print"/>
          <a:srcRect b="22336"/>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 xmlns:a16="http://schemas.microsoft.com/office/drawing/2014/main" id="{BA2110A8-4EAA-DC27-321B-57BD9A2CA9E0}"/>
              </a:ext>
            </a:extLst>
          </p:cNvPr>
          <p:cNvSpPr>
            <a:spLocks noGrp="1"/>
          </p:cNvSpPr>
          <p:nvPr>
            <p:ph idx="1"/>
          </p:nvPr>
        </p:nvSpPr>
        <p:spPr>
          <a:xfrm>
            <a:off x="2505137" y="3752850"/>
            <a:ext cx="6562664" cy="3028950"/>
          </a:xfrm>
        </p:spPr>
        <p:txBody>
          <a:bodyPr anchor="ctr">
            <a:normAutofit/>
          </a:bodyPr>
          <a:lstStyle/>
          <a:p>
            <a:pPr marL="0" indent="0">
              <a:buNone/>
            </a:pPr>
            <a:r>
              <a:rPr lang="ru-RU" sz="2400" dirty="0">
                <a:latin typeface="Times New Roman" panose="02020603050405020304" pitchFamily="18" charset="0"/>
                <a:cs typeface="Times New Roman" panose="02020603050405020304" pitchFamily="18" charset="0"/>
              </a:rPr>
              <a:t>Најважнији сегмент комуникације са људима јесте слушање!</a:t>
            </a:r>
          </a:p>
          <a:p>
            <a:pPr marL="0" indent="0">
              <a:buNone/>
            </a:pPr>
            <a:r>
              <a:rPr lang="ru-RU" sz="2400" dirty="0">
                <a:latin typeface="Times New Roman" panose="02020603050405020304" pitchFamily="18" charset="0"/>
                <a:cs typeface="Times New Roman" panose="02020603050405020304" pitchFamily="18" charset="0"/>
              </a:rPr>
              <a:t>Слушање није пуко ћутање!</a:t>
            </a:r>
          </a:p>
          <a:p>
            <a:pPr marL="0" indent="0">
              <a:buNone/>
            </a:pPr>
            <a:r>
              <a:rPr lang="ru-RU" sz="2400" dirty="0">
                <a:latin typeface="Times New Roman" panose="02020603050405020304" pitchFamily="18" charset="0"/>
                <a:cs typeface="Times New Roman" panose="02020603050405020304" pitchFamily="18" charset="0"/>
              </a:rPr>
              <a:t>Слушање мора да буде активно! </a:t>
            </a:r>
          </a:p>
          <a:p>
            <a:pPr marL="0" indent="0">
              <a:buNone/>
            </a:pPr>
            <a:r>
              <a:rPr lang="ru-RU" sz="2400" dirty="0">
                <a:latin typeface="Times New Roman" panose="02020603050405020304" pitchFamily="18" charset="0"/>
                <a:cs typeface="Times New Roman" panose="02020603050405020304" pitchFamily="18" charset="0"/>
              </a:rPr>
              <a:t>Активно слушање значи слушање са пажњом!</a:t>
            </a:r>
          </a:p>
          <a:p>
            <a:pPr marL="0" indent="0">
              <a:buNone/>
            </a:pPr>
            <a:r>
              <a:rPr lang="ru-RU"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536371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C7561F-F2B0-7099-A054-0229637F1FFF}"/>
              </a:ext>
            </a:extLst>
          </p:cNvPr>
          <p:cNvSpPr>
            <a:spLocks noGrp="1"/>
          </p:cNvSpPr>
          <p:nvPr>
            <p:ph type="title"/>
          </p:nvPr>
        </p:nvSpPr>
        <p:spPr/>
        <p:txBody>
          <a:bodyPr/>
          <a:lstStyle/>
          <a:p>
            <a:pPr algn="ctr"/>
            <a:r>
              <a:rPr lang="sr-Cyrl-RS" b="1" dirty="0">
                <a:solidFill>
                  <a:srgbClr val="002060"/>
                </a:solidFill>
                <a:latin typeface="Times New Roman" panose="02020603050405020304" pitchFamily="18" charset="0"/>
                <a:cs typeface="Times New Roman" panose="02020603050405020304" pitchFamily="18" charset="0"/>
              </a:rPr>
              <a:t>ВРСТЕ СЛУШАЊА</a:t>
            </a:r>
            <a:endParaRPr lang="en-US" b="1" dirty="0">
              <a:solidFill>
                <a:srgbClr val="002060"/>
              </a:solidFill>
              <a:latin typeface="Times New Roman" panose="02020603050405020304" pitchFamily="18" charset="0"/>
              <a:cs typeface="Times New Roman" panose="02020603050405020304" pitchFamily="18" charset="0"/>
            </a:endParaRPr>
          </a:p>
        </p:txBody>
      </p:sp>
      <p:graphicFrame>
        <p:nvGraphicFramePr>
          <p:cNvPr id="12" name="Table 12">
            <a:extLst>
              <a:ext uri="{FF2B5EF4-FFF2-40B4-BE49-F238E27FC236}">
                <a16:creationId xmlns="" xmlns:a16="http://schemas.microsoft.com/office/drawing/2014/main" id="{0E57C960-B79C-DF67-A022-E3C9BB7844BA}"/>
              </a:ext>
            </a:extLst>
          </p:cNvPr>
          <p:cNvGraphicFramePr>
            <a:graphicFrameLocks noGrp="1"/>
          </p:cNvGraphicFramePr>
          <p:nvPr>
            <p:extLst>
              <p:ext uri="{D42A27DB-BD31-4B8C-83A1-F6EECF244321}">
                <p14:modId xmlns="" xmlns:p14="http://schemas.microsoft.com/office/powerpoint/2010/main" val="1731271378"/>
              </p:ext>
            </p:extLst>
          </p:nvPr>
        </p:nvGraphicFramePr>
        <p:xfrm>
          <a:off x="152400" y="1904999"/>
          <a:ext cx="8991600" cy="4587871"/>
        </p:xfrm>
        <a:graphic>
          <a:graphicData uri="http://schemas.openxmlformats.org/drawingml/2006/table">
            <a:tbl>
              <a:tblPr firstRow="1" bandRow="1">
                <a:tableStyleId>{5C22544A-7EE6-4342-B048-85BDC9FD1C3A}</a:tableStyleId>
              </a:tblPr>
              <a:tblGrid>
                <a:gridCol w="4416228">
                  <a:extLst>
                    <a:ext uri="{9D8B030D-6E8A-4147-A177-3AD203B41FA5}">
                      <a16:colId xmlns="" xmlns:a16="http://schemas.microsoft.com/office/drawing/2014/main" val="3093824277"/>
                    </a:ext>
                  </a:extLst>
                </a:gridCol>
                <a:gridCol w="4575372">
                  <a:extLst>
                    <a:ext uri="{9D8B030D-6E8A-4147-A177-3AD203B41FA5}">
                      <a16:colId xmlns="" xmlns:a16="http://schemas.microsoft.com/office/drawing/2014/main" val="4030853312"/>
                    </a:ext>
                  </a:extLst>
                </a:gridCol>
              </a:tblGrid>
              <a:tr h="4587871">
                <a:tc>
                  <a:txBody>
                    <a:bodyPr/>
                    <a:lstStyle/>
                    <a:p>
                      <a:pPr algn="ctr"/>
                      <a:r>
                        <a:rPr lang="ru-RU" sz="2400" b="1" dirty="0">
                          <a:solidFill>
                            <a:srgbClr val="FF0000"/>
                          </a:solidFill>
                          <a:latin typeface="Times New Roman" panose="02020603050405020304" pitchFamily="18" charset="0"/>
                          <a:cs typeface="Times New Roman" panose="02020603050405020304" pitchFamily="18" charset="0"/>
                        </a:rPr>
                        <a:t>Активно слушање </a:t>
                      </a:r>
                    </a:p>
                    <a:p>
                      <a:r>
                        <a:rPr lang="ru-RU" sz="2400" b="1" dirty="0">
                          <a:solidFill>
                            <a:schemeClr val="accent1">
                              <a:lumMod val="75000"/>
                            </a:schemeClr>
                          </a:solidFill>
                          <a:latin typeface="Times New Roman" panose="02020603050405020304" pitchFamily="18" charset="0"/>
                          <a:cs typeface="Times New Roman" panose="02020603050405020304" pitchFamily="18" charset="0"/>
                        </a:rPr>
                        <a:t>Намера</a:t>
                      </a:r>
                      <a:r>
                        <a:rPr lang="ru-RU" sz="2400" b="0" dirty="0">
                          <a:solidFill>
                            <a:schemeClr val="accent1">
                              <a:lumMod val="75000"/>
                            </a:schemeClr>
                          </a:solidFill>
                          <a:latin typeface="Times New Roman" panose="02020603050405020304" pitchFamily="18" charset="0"/>
                          <a:cs typeface="Times New Roman" panose="02020603050405020304" pitchFamily="18" charset="0"/>
                        </a:rPr>
                        <a:t> </a:t>
                      </a:r>
                      <a:r>
                        <a:rPr lang="ru-RU" sz="2400" b="0" dirty="0">
                          <a:solidFill>
                            <a:schemeClr val="accent1">
                              <a:lumMod val="75000"/>
                            </a:schemeClr>
                          </a:solidFill>
                          <a:latin typeface="Times New Roman" panose="02020603050405020304" pitchFamily="18" charset="0"/>
                          <a:cs typeface="Times New Roman" panose="02020603050405020304" pitchFamily="18" charset="0"/>
                          <a:sym typeface="Symbol" panose="05050102010706020507" pitchFamily="18" charset="2"/>
                        </a:rPr>
                        <a:t> </a:t>
                      </a:r>
                      <a:r>
                        <a:rPr lang="ru-RU" sz="2400" b="0" dirty="0">
                          <a:solidFill>
                            <a:schemeClr val="accent1">
                              <a:lumMod val="75000"/>
                            </a:schemeClr>
                          </a:solidFill>
                          <a:latin typeface="Times New Roman" panose="02020603050405020304" pitchFamily="18" charset="0"/>
                          <a:cs typeface="Times New Roman" panose="02020603050405020304" pitchFamily="18" charset="0"/>
                        </a:rPr>
                        <a:t>да се слуша због разумевања значења.</a:t>
                      </a:r>
                    </a:p>
                    <a:p>
                      <a:r>
                        <a:rPr lang="ru-RU" sz="2400" b="1" dirty="0">
                          <a:solidFill>
                            <a:schemeClr val="accent1">
                              <a:lumMod val="75000"/>
                            </a:schemeClr>
                          </a:solidFill>
                          <a:latin typeface="Times New Roman" panose="02020603050405020304" pitchFamily="18" charset="0"/>
                          <a:cs typeface="Times New Roman" panose="02020603050405020304" pitchFamily="18" charset="0"/>
                        </a:rPr>
                        <a:t>Циљ</a:t>
                      </a:r>
                      <a:r>
                        <a:rPr lang="ru-RU" sz="2400" b="0" dirty="0">
                          <a:solidFill>
                            <a:schemeClr val="accent1">
                              <a:lumMod val="75000"/>
                            </a:schemeClr>
                          </a:solidFill>
                          <a:latin typeface="Times New Roman" panose="02020603050405020304" pitchFamily="18" charset="0"/>
                          <a:cs typeface="Times New Roman" panose="02020603050405020304" pitchFamily="18" charset="0"/>
                        </a:rPr>
                        <a:t> </a:t>
                      </a:r>
                      <a:r>
                        <a:rPr lang="ru-RU" sz="2400" b="0" dirty="0">
                          <a:solidFill>
                            <a:schemeClr val="accent1">
                              <a:lumMod val="75000"/>
                            </a:schemeClr>
                          </a:solidFill>
                          <a:latin typeface="Times New Roman" panose="02020603050405020304" pitchFamily="18" charset="0"/>
                          <a:cs typeface="Times New Roman" panose="02020603050405020304" pitchFamily="18" charset="0"/>
                          <a:sym typeface="Symbol" panose="05050102010706020507" pitchFamily="18" charset="2"/>
                        </a:rPr>
                        <a:t></a:t>
                      </a:r>
                      <a:r>
                        <a:rPr lang="ru-RU" sz="2400" b="0" dirty="0">
                          <a:solidFill>
                            <a:schemeClr val="accent1">
                              <a:lumMod val="75000"/>
                            </a:schemeClr>
                          </a:solidFill>
                          <a:latin typeface="Times New Roman" panose="02020603050405020304" pitchFamily="18" charset="0"/>
                          <a:cs typeface="Times New Roman" panose="02020603050405020304" pitchFamily="18" charset="0"/>
                        </a:rPr>
                        <a:t>да се побољша узајамно разумевање и схватање.</a:t>
                      </a:r>
                    </a:p>
                    <a:p>
                      <a:r>
                        <a:rPr lang="ru-RU" sz="2400" b="1" dirty="0">
                          <a:solidFill>
                            <a:schemeClr val="accent1">
                              <a:lumMod val="75000"/>
                            </a:schemeClr>
                          </a:solidFill>
                          <a:latin typeface="Times New Roman" panose="02020603050405020304" pitchFamily="18" charset="0"/>
                          <a:cs typeface="Times New Roman" panose="02020603050405020304" pitchFamily="18" charset="0"/>
                        </a:rPr>
                        <a:t>Предности</a:t>
                      </a:r>
                      <a:r>
                        <a:rPr lang="ru-RU" sz="2400" b="0" dirty="0">
                          <a:solidFill>
                            <a:schemeClr val="accent1">
                              <a:lumMod val="75000"/>
                            </a:schemeClr>
                          </a:solidFill>
                          <a:latin typeface="Times New Roman" panose="02020603050405020304" pitchFamily="18" charset="0"/>
                          <a:cs typeface="Times New Roman" panose="02020603050405020304" pitchFamily="18" charset="0"/>
                        </a:rPr>
                        <a:t> </a:t>
                      </a:r>
                      <a:r>
                        <a:rPr lang="ru-RU" sz="2400" b="0" dirty="0">
                          <a:solidFill>
                            <a:schemeClr val="accent1">
                              <a:lumMod val="75000"/>
                            </a:schemeClr>
                          </a:solidFill>
                          <a:latin typeface="Times New Roman" panose="02020603050405020304" pitchFamily="18" charset="0"/>
                          <a:cs typeface="Times New Roman" panose="02020603050405020304" pitchFamily="18" charset="0"/>
                          <a:sym typeface="Symbol" panose="05050102010706020507" pitchFamily="18" charset="2"/>
                        </a:rPr>
                        <a:t> </a:t>
                      </a:r>
                      <a:r>
                        <a:rPr lang="ru-RU" sz="2400" b="0" dirty="0">
                          <a:solidFill>
                            <a:schemeClr val="accent1">
                              <a:lumMod val="75000"/>
                            </a:schemeClr>
                          </a:solidFill>
                          <a:latin typeface="Times New Roman" panose="02020603050405020304" pitchFamily="18" charset="0"/>
                          <a:cs typeface="Times New Roman" panose="02020603050405020304" pitchFamily="18" charset="0"/>
                        </a:rPr>
                        <a:t>избегавање неспоразума, решавање сукоба и помагање људима да се изразе на што лакши и искренији начин.</a:t>
                      </a:r>
                    </a:p>
                    <a:p>
                      <a:endParaRPr lang="ru-RU" b="0" dirty="0">
                        <a:solidFill>
                          <a:schemeClr val="accent1">
                            <a:lumMod val="7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lang="ru-RU" sz="2400" b="1" kern="1200" dirty="0">
                          <a:solidFill>
                            <a:srgbClr val="00B050"/>
                          </a:solidFill>
                          <a:latin typeface="Times New Roman" panose="02020603050405020304" pitchFamily="18" charset="0"/>
                          <a:ea typeface="+mn-ea"/>
                          <a:cs typeface="Times New Roman" panose="02020603050405020304" pitchFamily="18" charset="0"/>
                        </a:rPr>
                        <a:t>Пасивно (непотпуно) слушање или</a:t>
                      </a:r>
                      <a:endParaRPr lang="en-US" sz="2400" b="1" kern="1200" dirty="0">
                        <a:solidFill>
                          <a:srgbClr val="00B050"/>
                        </a:solidFill>
                        <a:latin typeface="Times New Roman" panose="02020603050405020304" pitchFamily="18" charset="0"/>
                        <a:ea typeface="+mn-ea"/>
                        <a:cs typeface="Times New Roman" panose="02020603050405020304" pitchFamily="18" charset="0"/>
                      </a:endParaRPr>
                    </a:p>
                    <a:p>
                      <a:pPr marL="342900" indent="-342900" algn="ctr" defTabSz="514350" rtl="0" eaLnBrk="1" latinLnBrk="0" hangingPunct="1">
                        <a:buFont typeface="Wingdings" panose="05000000000000000000" pitchFamily="2" charset="2"/>
                        <a:buChar char="ü"/>
                      </a:pPr>
                      <a:r>
                        <a:rPr lang="ru-RU" sz="2400" b="0" kern="1200" dirty="0">
                          <a:solidFill>
                            <a:schemeClr val="accent1">
                              <a:lumMod val="75000"/>
                            </a:schemeClr>
                          </a:solidFill>
                          <a:latin typeface="Times New Roman" panose="02020603050405020304" pitchFamily="18" charset="0"/>
                          <a:ea typeface="+mn-ea"/>
                          <a:cs typeface="Times New Roman" panose="02020603050405020304" pitchFamily="18" charset="0"/>
                        </a:rPr>
                        <a:t>Псеудослушање</a:t>
                      </a:r>
                    </a:p>
                    <a:p>
                      <a:pPr marL="342900" indent="-342900" algn="ctr" defTabSz="514350" rtl="0" eaLnBrk="1" latinLnBrk="0" hangingPunct="1">
                        <a:buFont typeface="Wingdings" panose="05000000000000000000" pitchFamily="2" charset="2"/>
                        <a:buChar char="ü"/>
                      </a:pPr>
                      <a:r>
                        <a:rPr lang="ru-RU" sz="2400" b="0" kern="1200" dirty="0">
                          <a:solidFill>
                            <a:schemeClr val="accent1">
                              <a:lumMod val="75000"/>
                            </a:schemeClr>
                          </a:solidFill>
                          <a:latin typeface="Times New Roman" panose="02020603050405020304" pitchFamily="18" charset="0"/>
                          <a:ea typeface="+mn-ea"/>
                          <a:cs typeface="Times New Roman" panose="02020603050405020304" pitchFamily="18" charset="0"/>
                        </a:rPr>
                        <a:t>Једнослојно</a:t>
                      </a:r>
                    </a:p>
                    <a:p>
                      <a:pPr marL="342900" indent="-342900" algn="ctr" defTabSz="514350" rtl="0" eaLnBrk="1" latinLnBrk="0" hangingPunct="1">
                        <a:buFont typeface="Wingdings" panose="05000000000000000000" pitchFamily="2" charset="2"/>
                        <a:buChar char="ü"/>
                      </a:pPr>
                      <a:r>
                        <a:rPr lang="ru-RU" sz="2400" b="0" kern="1200" dirty="0">
                          <a:solidFill>
                            <a:schemeClr val="accent1">
                              <a:lumMod val="75000"/>
                            </a:schemeClr>
                          </a:solidFill>
                          <a:latin typeface="Times New Roman" panose="02020603050405020304" pitchFamily="18" charset="0"/>
                          <a:ea typeface="+mn-ea"/>
                          <a:cs typeface="Times New Roman" panose="02020603050405020304" pitchFamily="18" charset="0"/>
                        </a:rPr>
                        <a:t>Селективно</a:t>
                      </a:r>
                    </a:p>
                    <a:p>
                      <a:pPr marL="342900" indent="-342900" algn="ctr" defTabSz="514350" rtl="0" eaLnBrk="1" latinLnBrk="0" hangingPunct="1">
                        <a:buFont typeface="Wingdings" panose="05000000000000000000" pitchFamily="2" charset="2"/>
                        <a:buChar char="ü"/>
                      </a:pPr>
                      <a:r>
                        <a:rPr lang="ru-RU" sz="2400" b="0" kern="1200" dirty="0">
                          <a:solidFill>
                            <a:schemeClr val="accent1">
                              <a:lumMod val="75000"/>
                            </a:schemeClr>
                          </a:solidFill>
                          <a:latin typeface="Times New Roman" panose="02020603050405020304" pitchFamily="18" charset="0"/>
                          <a:ea typeface="+mn-ea"/>
                          <a:cs typeface="Times New Roman" panose="02020603050405020304" pitchFamily="18" charset="0"/>
                        </a:rPr>
                        <a:t>Отимање речи</a:t>
                      </a:r>
                    </a:p>
                    <a:p>
                      <a:pPr marL="342900" indent="-342900" algn="ctr" defTabSz="514350" rtl="0" eaLnBrk="1" latinLnBrk="0" hangingPunct="1">
                        <a:buFont typeface="Wingdings" panose="05000000000000000000" pitchFamily="2" charset="2"/>
                        <a:buChar char="ü"/>
                      </a:pPr>
                      <a:r>
                        <a:rPr lang="ru-RU" sz="2400" b="0" kern="1200" dirty="0">
                          <a:solidFill>
                            <a:schemeClr val="accent1">
                              <a:lumMod val="75000"/>
                            </a:schemeClr>
                          </a:solidFill>
                          <a:latin typeface="Times New Roman" panose="02020603050405020304" pitchFamily="18" charset="0"/>
                          <a:ea typeface="+mn-ea"/>
                          <a:cs typeface="Times New Roman" panose="02020603050405020304" pitchFamily="18" charset="0"/>
                        </a:rPr>
                        <a:t>Дефанзивно слушање</a:t>
                      </a:r>
                    </a:p>
                    <a:p>
                      <a:pPr marL="342900" indent="-342900" algn="ctr" defTabSz="514350" rtl="0" eaLnBrk="1" latinLnBrk="0" hangingPunct="1">
                        <a:buFont typeface="Wingdings" panose="05000000000000000000" pitchFamily="2" charset="2"/>
                        <a:buChar char="ü"/>
                      </a:pPr>
                      <a:r>
                        <a:rPr lang="ru-RU" sz="2400" b="0" kern="1200" dirty="0">
                          <a:solidFill>
                            <a:schemeClr val="accent1">
                              <a:lumMod val="75000"/>
                            </a:schemeClr>
                          </a:solidFill>
                          <a:latin typeface="Times New Roman" panose="02020603050405020304" pitchFamily="18" charset="0"/>
                          <a:ea typeface="+mn-ea"/>
                          <a:cs typeface="Times New Roman" panose="02020603050405020304" pitchFamily="18" charset="0"/>
                        </a:rPr>
                        <a:t>Слушање у заседи</a:t>
                      </a:r>
                      <a:endParaRPr lang="en-US" sz="2400" b="0" kern="1200" dirty="0">
                        <a:solidFill>
                          <a:schemeClr val="accent1">
                            <a:lumMod val="75000"/>
                          </a:schemeClr>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 xmlns:a16="http://schemas.microsoft.com/office/drawing/2014/main" val="3514994781"/>
                  </a:ext>
                </a:extLst>
              </a:tr>
            </a:tbl>
          </a:graphicData>
        </a:graphic>
      </p:graphicFrame>
      <p:cxnSp>
        <p:nvCxnSpPr>
          <p:cNvPr id="19" name="Straight Arrow Connector 18">
            <a:extLst>
              <a:ext uri="{FF2B5EF4-FFF2-40B4-BE49-F238E27FC236}">
                <a16:creationId xmlns="" xmlns:a16="http://schemas.microsoft.com/office/drawing/2014/main" id="{5A7101CC-D6B3-638E-D332-C0B3C7A99050}"/>
              </a:ext>
            </a:extLst>
          </p:cNvPr>
          <p:cNvCxnSpPr>
            <a:cxnSpLocks/>
          </p:cNvCxnSpPr>
          <p:nvPr/>
        </p:nvCxnSpPr>
        <p:spPr>
          <a:xfrm>
            <a:off x="4648200" y="1219200"/>
            <a:ext cx="919579" cy="858915"/>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3" name="Straight Arrow Connector 22">
            <a:extLst>
              <a:ext uri="{FF2B5EF4-FFF2-40B4-BE49-F238E27FC236}">
                <a16:creationId xmlns="" xmlns:a16="http://schemas.microsoft.com/office/drawing/2014/main" id="{FF84B206-23A4-1F49-08BF-CFBF8B377748}"/>
              </a:ext>
            </a:extLst>
          </p:cNvPr>
          <p:cNvCxnSpPr>
            <a:cxnSpLocks/>
          </p:cNvCxnSpPr>
          <p:nvPr/>
        </p:nvCxnSpPr>
        <p:spPr>
          <a:xfrm flipH="1">
            <a:off x="3429000" y="1219200"/>
            <a:ext cx="914400" cy="7620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 xmlns:p14="http://schemas.microsoft.com/office/powerpoint/2010/main" val="41621397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 xmlns:a16="http://schemas.microsoft.com/office/drawing/2014/main" id="{77C59BEC-C4CC-4741-B975-08C543178D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Arc 30">
            <a:extLst>
              <a:ext uri="{FF2B5EF4-FFF2-40B4-BE49-F238E27FC236}">
                <a16:creationId xmlns="" xmlns:a16="http://schemas.microsoft.com/office/drawing/2014/main" id="{72DEF309-605D-4117-9340-6D589B6C3A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3986173" flipV="1">
            <a:off x="2437781" y="1162044"/>
            <a:ext cx="4083433" cy="306257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7614D506-8E61-87B6-9E81-84502C0AE75E}"/>
              </a:ext>
            </a:extLst>
          </p:cNvPr>
          <p:cNvSpPr>
            <a:spLocks noGrp="1"/>
          </p:cNvSpPr>
          <p:nvPr>
            <p:ph type="title"/>
          </p:nvPr>
        </p:nvSpPr>
        <p:spPr>
          <a:xfrm>
            <a:off x="152400" y="365125"/>
            <a:ext cx="8806460" cy="1325563"/>
          </a:xfrm>
        </p:spPr>
        <p:txBody>
          <a:bodyPr>
            <a:normAutofit/>
          </a:bodyPr>
          <a:lstStyle/>
          <a:p>
            <a:pPr algn="ctr"/>
            <a:r>
              <a:rPr lang="sr-Cyrl-RS" b="1" dirty="0">
                <a:latin typeface="Times New Roman" panose="02020603050405020304" pitchFamily="18" charset="0"/>
                <a:cs typeface="Times New Roman" panose="02020603050405020304" pitchFamily="18" charset="0"/>
              </a:rPr>
              <a:t>ЗАШТО ЈЕ СЛУШАЊЕ ВАЖНО У РАДУ СА УЧЕНИЦИМА</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A2110A8-4EAA-DC27-321B-57BD9A2CA9E0}"/>
              </a:ext>
            </a:extLst>
          </p:cNvPr>
          <p:cNvSpPr>
            <a:spLocks noGrp="1"/>
          </p:cNvSpPr>
          <p:nvPr>
            <p:ph idx="1"/>
          </p:nvPr>
        </p:nvSpPr>
        <p:spPr>
          <a:xfrm>
            <a:off x="185139" y="1371600"/>
            <a:ext cx="6610896" cy="5410199"/>
          </a:xfrm>
        </p:spPr>
        <p:txBody>
          <a:bodyPr>
            <a:normAutofit/>
          </a:bodyPr>
          <a:lstStyle/>
          <a:p>
            <a:endParaRPr lang="ru-RU" sz="1300" dirty="0"/>
          </a:p>
          <a:p>
            <a:pPr marL="0" indent="0">
              <a:buNone/>
            </a:pPr>
            <a:r>
              <a:rPr lang="ru-RU" sz="2000" dirty="0">
                <a:solidFill>
                  <a:srgbClr val="002060"/>
                </a:solidFill>
                <a:latin typeface="Times New Roman" panose="02020603050405020304" pitchFamily="18" charset="0"/>
                <a:cs typeface="Times New Roman" panose="02020603050405020304" pitchFamily="18" charset="0"/>
              </a:rPr>
              <a:t>Зато што треба да:</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Постављамо питања, али каква питања? Треба да постављамо права питања у правом тренутку. </a:t>
            </a:r>
          </a:p>
          <a:p>
            <a:pPr>
              <a:buFont typeface="Wingdings" panose="05000000000000000000" pitchFamily="2" charset="2"/>
              <a:buChar char="ü"/>
            </a:pPr>
            <a:r>
              <a:rPr lang="ru-RU" sz="2000" dirty="0">
                <a:solidFill>
                  <a:srgbClr val="002060"/>
                </a:solidFill>
                <a:latin typeface="Times New Roman" panose="02020603050405020304" pitchFamily="18" charset="0"/>
                <a:cs typeface="Times New Roman" panose="02020603050405020304" pitchFamily="18" charset="0"/>
              </a:rPr>
              <a:t>Подстичемо и усмеравамо комуникацију када је реч о нпр. изражавању мишљења и ставова.</a:t>
            </a:r>
          </a:p>
          <a:p>
            <a:pPr marL="0" indent="0">
              <a:buNone/>
            </a:pPr>
            <a:r>
              <a:rPr lang="ru-RU" sz="2000" b="1" dirty="0">
                <a:solidFill>
                  <a:srgbClr val="002060"/>
                </a:solidFill>
                <a:latin typeface="Times New Roman" panose="02020603050405020304" pitchFamily="18" charset="0"/>
                <a:cs typeface="Times New Roman" panose="02020603050405020304" pitchFamily="18" charset="0"/>
              </a:rPr>
              <a:t>На пример</a:t>
            </a:r>
            <a:r>
              <a:rPr lang="ru-RU" sz="2000" dirty="0">
                <a:solidFill>
                  <a:srgbClr val="002060"/>
                </a:solidFill>
                <a:latin typeface="Times New Roman" panose="02020603050405020304" pitchFamily="18" charset="0"/>
                <a:cs typeface="Times New Roman" panose="02020603050405020304" pitchFamily="18" charset="0"/>
              </a:rPr>
              <a:t>: </a:t>
            </a:r>
          </a:p>
          <a:p>
            <a:pPr marL="0" indent="0">
              <a:buNone/>
            </a:pPr>
            <a:r>
              <a:rPr lang="ru-RU" sz="2000" b="1" dirty="0">
                <a:solidFill>
                  <a:srgbClr val="002060"/>
                </a:solidFill>
                <a:latin typeface="Times New Roman" panose="02020603050405020304" pitchFamily="18" charset="0"/>
                <a:cs typeface="Times New Roman" panose="02020603050405020304" pitchFamily="18" charset="0"/>
              </a:rPr>
              <a:t>Сажимање и парафразирање ученикових мисли</a:t>
            </a:r>
            <a:r>
              <a:rPr lang="ru-RU" sz="2000" dirty="0">
                <a:solidFill>
                  <a:srgbClr val="002060"/>
                </a:solidFill>
                <a:latin typeface="Times New Roman" panose="02020603050405020304" pitchFamily="18" charset="0"/>
                <a:cs typeface="Times New Roman" panose="02020603050405020304" pitchFamily="18" charset="0"/>
              </a:rPr>
              <a:t>: </a:t>
            </a:r>
            <a:r>
              <a:rPr lang="ru-RU" sz="2000" i="1" dirty="0">
                <a:solidFill>
                  <a:srgbClr val="002060"/>
                </a:solidFill>
                <a:latin typeface="Times New Roman" panose="02020603050405020304" pitchFamily="18" charset="0"/>
                <a:cs typeface="Times New Roman" panose="02020603050405020304" pitchFamily="18" charset="0"/>
              </a:rPr>
              <a:t>Чула сам да си рекла…, Хоћеш ли рећи да…</a:t>
            </a:r>
          </a:p>
          <a:p>
            <a:pPr marL="0" indent="0">
              <a:buNone/>
            </a:pPr>
            <a:r>
              <a:rPr lang="ru-RU" sz="2000" b="1" dirty="0">
                <a:solidFill>
                  <a:srgbClr val="002060"/>
                </a:solidFill>
                <a:latin typeface="Times New Roman" panose="02020603050405020304" pitchFamily="18" charset="0"/>
                <a:cs typeface="Times New Roman" panose="02020603050405020304" pitchFamily="18" charset="0"/>
              </a:rPr>
              <a:t>Навођење ученика да размотри друге могућности</a:t>
            </a:r>
            <a:r>
              <a:rPr lang="ru-RU" sz="2000" dirty="0">
                <a:solidFill>
                  <a:srgbClr val="002060"/>
                </a:solidFill>
                <a:latin typeface="Times New Roman" panose="02020603050405020304" pitchFamily="18" charset="0"/>
                <a:cs typeface="Times New Roman" panose="02020603050405020304" pitchFamily="18" charset="0"/>
              </a:rPr>
              <a:t>: </a:t>
            </a:r>
            <a:r>
              <a:rPr lang="ru-RU" sz="2000" i="1" dirty="0">
                <a:solidFill>
                  <a:srgbClr val="002060"/>
                </a:solidFill>
                <a:latin typeface="Times New Roman" panose="02020603050405020304" pitchFamily="18" charset="0"/>
                <a:cs typeface="Times New Roman" panose="02020603050405020304" pitchFamily="18" charset="0"/>
              </a:rPr>
              <a:t>То је занимљиво, али шта мислиш о… Неки ученици не деле твоје мишљење, шта мислиш о томе…</a:t>
            </a:r>
          </a:p>
          <a:p>
            <a:pPr marL="0" indent="0">
              <a:buNone/>
            </a:pPr>
            <a:r>
              <a:rPr lang="ru-RU" sz="2000" b="1" dirty="0">
                <a:solidFill>
                  <a:srgbClr val="002060"/>
                </a:solidFill>
                <a:latin typeface="Times New Roman" panose="02020603050405020304" pitchFamily="18" charset="0"/>
                <a:cs typeface="Times New Roman" panose="02020603050405020304" pitchFamily="18" charset="0"/>
              </a:rPr>
              <a:t>Тражење објашњења</a:t>
            </a:r>
            <a:r>
              <a:rPr lang="ru-RU" sz="2000" dirty="0">
                <a:solidFill>
                  <a:srgbClr val="002060"/>
                </a:solidFill>
                <a:latin typeface="Times New Roman" panose="02020603050405020304" pitchFamily="18" charset="0"/>
                <a:cs typeface="Times New Roman" panose="02020603050405020304" pitchFamily="18" charset="0"/>
              </a:rPr>
              <a:t>: </a:t>
            </a:r>
            <a:r>
              <a:rPr lang="ru-RU" sz="2000" i="1" dirty="0">
                <a:solidFill>
                  <a:srgbClr val="002060"/>
                </a:solidFill>
                <a:latin typeface="Times New Roman" panose="02020603050405020304" pitchFamily="18" charset="0"/>
                <a:cs typeface="Times New Roman" panose="02020603050405020304" pitchFamily="18" charset="0"/>
              </a:rPr>
              <a:t>Твоја идеја је занимљива, али нисам сасвим разумела шта мислиш кад кажеш… Понови још једном да боље разумем?</a:t>
            </a:r>
          </a:p>
          <a:p>
            <a:pPr marL="0" indent="0">
              <a:buNone/>
            </a:pPr>
            <a:r>
              <a:rPr lang="ru-RU" sz="2000" b="1" dirty="0">
                <a:solidFill>
                  <a:srgbClr val="002060"/>
                </a:solidFill>
                <a:latin typeface="Times New Roman" panose="02020603050405020304" pitchFamily="18" charset="0"/>
                <a:cs typeface="Times New Roman" panose="02020603050405020304" pitchFamily="18" charset="0"/>
              </a:rPr>
              <a:t>Подстицање метакогнитивних процеса питањима</a:t>
            </a:r>
            <a:r>
              <a:rPr lang="ru-RU" sz="2000" dirty="0">
                <a:solidFill>
                  <a:srgbClr val="002060"/>
                </a:solidFill>
                <a:latin typeface="Times New Roman" panose="02020603050405020304" pitchFamily="18" charset="0"/>
                <a:cs typeface="Times New Roman" panose="02020603050405020304" pitchFamily="18" charset="0"/>
              </a:rPr>
              <a:t>: </a:t>
            </a:r>
            <a:r>
              <a:rPr lang="ru-RU" sz="2000" i="1" dirty="0">
                <a:solidFill>
                  <a:srgbClr val="002060"/>
                </a:solidFill>
                <a:latin typeface="Times New Roman" panose="02020603050405020304" pitchFamily="18" charset="0"/>
                <a:cs typeface="Times New Roman" panose="02020603050405020304" pitchFamily="18" charset="0"/>
              </a:rPr>
              <a:t>Које решење предлажеш? Због чега? </a:t>
            </a:r>
          </a:p>
          <a:p>
            <a:pPr marL="0" indent="0">
              <a:buNone/>
            </a:pPr>
            <a:endParaRPr lang="ru-RU" sz="1300" dirty="0">
              <a:latin typeface="Times New Roman" panose="02020603050405020304" pitchFamily="18" charset="0"/>
              <a:cs typeface="Times New Roman" panose="02020603050405020304" pitchFamily="18" charset="0"/>
            </a:endParaRPr>
          </a:p>
          <a:p>
            <a:pPr marL="0" indent="0">
              <a:buNone/>
            </a:pPr>
            <a:endParaRPr lang="ru-RU" sz="1300" dirty="0"/>
          </a:p>
        </p:txBody>
      </p:sp>
      <p:sp>
        <p:nvSpPr>
          <p:cNvPr id="33" name="Oval 32">
            <a:extLst>
              <a:ext uri="{FF2B5EF4-FFF2-40B4-BE49-F238E27FC236}">
                <a16:creationId xmlns="" xmlns:a16="http://schemas.microsoft.com/office/drawing/2014/main" id="{A7B99495-F43F-4D80-A44F-2CB4764EB9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07756" y="5228027"/>
            <a:ext cx="830430"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 xmlns:a16="http://schemas.microsoft.com/office/drawing/2014/main" id="{84A26B36-AF44-6209-BBE4-8EC4014526B2}"/>
              </a:ext>
            </a:extLst>
          </p:cNvPr>
          <p:cNvPicPr>
            <a:picLocks noChangeAspect="1"/>
          </p:cNvPicPr>
          <p:nvPr/>
        </p:nvPicPr>
        <p:blipFill>
          <a:blip r:embed="rId2" cstate="print"/>
          <a:stretch>
            <a:fillRect/>
          </a:stretch>
        </p:blipFill>
        <p:spPr>
          <a:xfrm>
            <a:off x="6796035" y="2693331"/>
            <a:ext cx="2162825" cy="2149475"/>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 xmlns:p14="http://schemas.microsoft.com/office/powerpoint/2010/main" val="4174489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 xmlns:a16="http://schemas.microsoft.com/office/drawing/2014/main" id="{665DBBEF-238B-476B-96AB-8AAC3224EC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600" y="1662080"/>
            <a:ext cx="4038599" cy="1146422"/>
          </a:xfrm>
        </p:spPr>
        <p:txBody>
          <a:bodyPr>
            <a:normAutofit/>
          </a:bodyPr>
          <a:lstStyle/>
          <a:p>
            <a:r>
              <a:rPr lang="sr-Cyrl-RS" sz="2800" b="1" dirty="0">
                <a:solidFill>
                  <a:srgbClr val="002060"/>
                </a:solidFill>
                <a:latin typeface="Times New Roman" pitchFamily="18" charset="0"/>
                <a:cs typeface="Times New Roman" pitchFamily="18" charset="0"/>
              </a:rPr>
              <a:t>ПОВРАТНА ИНФОРМАЦИЈА</a:t>
            </a:r>
            <a:endParaRPr lang="en-US" sz="2800" b="1" dirty="0">
              <a:solidFill>
                <a:srgbClr val="002060"/>
              </a:solidFill>
              <a:latin typeface="Times New Roman" pitchFamily="18" charset="0"/>
              <a:cs typeface="Times New Roman" pitchFamily="18" charset="0"/>
            </a:endParaRPr>
          </a:p>
        </p:txBody>
      </p:sp>
      <p:sp>
        <p:nvSpPr>
          <p:cNvPr id="6153" name="sketch line">
            <a:extLst>
              <a:ext uri="{FF2B5EF4-FFF2-40B4-BE49-F238E27FC236}">
                <a16:creationId xmlns="" xmlns:a16="http://schemas.microsoft.com/office/drawing/2014/main" id="{3FCFB1DE-0B7E-48CC-BA90-B2AB0889F9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2458" y="4409267"/>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tretch>
            <a:fillRect/>
          </a:stretch>
        </p:blipFill>
        <p:spPr bwMode="auto">
          <a:xfrm>
            <a:off x="3985291" y="640080"/>
            <a:ext cx="4421823" cy="5550408"/>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a:xfrm>
            <a:off x="3028950" y="6356350"/>
            <a:ext cx="3086100" cy="365125"/>
          </a:xfrm>
        </p:spPr>
        <p:txBody>
          <a:bodyPr>
            <a:normAutofit/>
          </a:bodyPr>
          <a:lstStyle/>
          <a:p>
            <a:pPr>
              <a:spcAft>
                <a:spcPts val="600"/>
              </a:spcAft>
              <a:defRPr/>
            </a:pPr>
            <a:r>
              <a:rPr lang="en-US">
                <a:latin typeface="Lucida Sans Unicode"/>
              </a:rPr>
              <a:t>www.zuov.gov.rs</a:t>
            </a:r>
          </a:p>
        </p:txBody>
      </p:sp>
    </p:spTree>
    <p:extLst>
      <p:ext uri="{BB962C8B-B14F-4D97-AF65-F5344CB8AC3E}">
        <p14:creationId xmlns="" xmlns:p14="http://schemas.microsoft.com/office/powerpoint/2010/main" val="22546455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238539"/>
            <a:ext cx="8263890" cy="1434415"/>
          </a:xfrm>
        </p:spPr>
        <p:txBody>
          <a:bodyPr anchor="b">
            <a:normAutofit/>
          </a:bodyPr>
          <a:lstStyle/>
          <a:p>
            <a:pPr algn="ctr"/>
            <a:r>
              <a:rPr lang="sr-Cyrl-RS" sz="3200" b="1" dirty="0">
                <a:latin typeface="Times New Roman" pitchFamily="18" charset="0"/>
                <a:cs typeface="Times New Roman" pitchFamily="18" charset="0"/>
              </a:rPr>
              <a:t>Размислите о следећим питањима:</a:t>
            </a:r>
            <a:endParaRPr lang="en-US" sz="3200" b="1" dirty="0">
              <a:latin typeface="Times New Roman" pitchFamily="18" charset="0"/>
              <a:cs typeface="Times New Roman" pitchFamily="18" charset="0"/>
            </a:endParaRPr>
          </a:p>
        </p:txBody>
      </p:sp>
      <p:sp>
        <p:nvSpPr>
          <p:cNvPr id="11"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28600" y="2071316"/>
            <a:ext cx="5943599" cy="4119172"/>
          </a:xfrm>
        </p:spPr>
        <p:txBody>
          <a:bodyPr anchor="t">
            <a:noAutofit/>
          </a:bodyPr>
          <a:lstStyle/>
          <a:p>
            <a:r>
              <a:rPr lang="sr-Cyrl-RS" sz="2800" dirty="0">
                <a:latin typeface="Times New Roman" pitchFamily="18" charset="0"/>
                <a:cs typeface="Times New Roman" pitchFamily="18" charset="0"/>
              </a:rPr>
              <a:t>Шта је за вас повратна информација? </a:t>
            </a:r>
          </a:p>
          <a:p>
            <a:r>
              <a:rPr lang="sr-Cyrl-RS" sz="2800" dirty="0">
                <a:latin typeface="Times New Roman" pitchFamily="18" charset="0"/>
                <a:cs typeface="Times New Roman" pitchFamily="18" charset="0"/>
              </a:rPr>
              <a:t>Шта су карактеристике добре повратне информације?</a:t>
            </a:r>
          </a:p>
          <a:p>
            <a:r>
              <a:rPr lang="sr-Cyrl-RS" sz="2800" dirty="0">
                <a:latin typeface="Times New Roman" pitchFamily="18" charset="0"/>
                <a:cs typeface="Times New Roman" pitchFamily="18" charset="0"/>
              </a:rPr>
              <a:t>Шта је улога/сврха повратне информације?</a:t>
            </a:r>
          </a:p>
          <a:p>
            <a:r>
              <a:rPr lang="sr-Cyrl-RS" sz="2800" dirty="0">
                <a:latin typeface="Times New Roman" pitchFamily="18" charset="0"/>
                <a:cs typeface="Times New Roman" pitchFamily="18" charset="0"/>
              </a:rPr>
              <a:t>Које врсте повратних информација познајете? </a:t>
            </a:r>
          </a:p>
          <a:p>
            <a:r>
              <a:rPr lang="sr-Cyrl-RS" sz="2800" dirty="0">
                <a:latin typeface="Times New Roman" pitchFamily="18" charset="0"/>
                <a:cs typeface="Times New Roman" pitchFamily="18" charset="0"/>
              </a:rPr>
              <a:t>Какве могу да буду повратне информације?</a:t>
            </a:r>
          </a:p>
          <a:p>
            <a:r>
              <a:rPr lang="sr-Cyrl-RS" sz="2800"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pic>
        <p:nvPicPr>
          <p:cNvPr id="4" name="Picture 3"/>
          <p:cNvPicPr>
            <a:picLocks noChangeAspect="1"/>
          </p:cNvPicPr>
          <p:nvPr/>
        </p:nvPicPr>
        <p:blipFill rotWithShape="1">
          <a:blip r:embed="rId2" cstate="print"/>
          <a:srcRect l="11066" r="20405" b="1"/>
          <a:stretch/>
        </p:blipFill>
        <p:spPr>
          <a:xfrm>
            <a:off x="5756743" y="2093976"/>
            <a:ext cx="2955798" cy="4096512"/>
          </a:xfrm>
          <a:prstGeom prst="rect">
            <a:avLst/>
          </a:prstGeom>
        </p:spPr>
      </p:pic>
    </p:spTree>
    <p:extLst>
      <p:ext uri="{BB962C8B-B14F-4D97-AF65-F5344CB8AC3E}">
        <p14:creationId xmlns="" xmlns:p14="http://schemas.microsoft.com/office/powerpoint/2010/main" val="264316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 xmlns:a16="http://schemas.microsoft.com/office/drawing/2014/main" id="{7B831B6F-405A-4B47-B9BB-5CA88F2858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828799" y="38643"/>
            <a:ext cx="5666867" cy="933669"/>
          </a:xfrm>
        </p:spPr>
        <p:txBody>
          <a:bodyPr anchor="b">
            <a:normAutofit/>
          </a:bodyPr>
          <a:lstStyle/>
          <a:p>
            <a:r>
              <a:rPr lang="sr-Cyrl-RS" sz="2900" b="1" dirty="0">
                <a:latin typeface="Times New Roman" pitchFamily="18" charset="0"/>
                <a:cs typeface="Times New Roman" pitchFamily="18" charset="0"/>
              </a:rPr>
              <a:t>ПОВРАТНА ИНФОРМАЦИЈА</a:t>
            </a:r>
            <a:endParaRPr lang="en-US" sz="2900" b="1" dirty="0">
              <a:latin typeface="Times New Roman" pitchFamily="18" charset="0"/>
              <a:cs typeface="Times New Roman" pitchFamily="18" charset="0"/>
            </a:endParaRPr>
          </a:p>
        </p:txBody>
      </p:sp>
      <p:pic>
        <p:nvPicPr>
          <p:cNvPr id="4" name="Picture 3">
            <a:extLst>
              <a:ext uri="{FF2B5EF4-FFF2-40B4-BE49-F238E27FC236}">
                <a16:creationId xmlns="" xmlns:a16="http://schemas.microsoft.com/office/drawing/2014/main" id="{6A82220A-FE0B-EA0D-8AC4-10D548BA558E}"/>
              </a:ext>
            </a:extLst>
          </p:cNvPr>
          <p:cNvPicPr>
            <a:picLocks noChangeAspect="1"/>
          </p:cNvPicPr>
          <p:nvPr/>
        </p:nvPicPr>
        <p:blipFill>
          <a:blip r:embed="rId2" cstate="print"/>
          <a:stretch>
            <a:fillRect/>
          </a:stretch>
        </p:blipFill>
        <p:spPr>
          <a:xfrm>
            <a:off x="-34163" y="2117010"/>
            <a:ext cx="4094226" cy="4094226"/>
          </a:xfrm>
          <a:prstGeom prst="rect">
            <a:avLst/>
          </a:prstGeom>
        </p:spPr>
      </p:pic>
      <p:sp>
        <p:nvSpPr>
          <p:cNvPr id="32" name="sketch line">
            <a:extLst>
              <a:ext uri="{FF2B5EF4-FFF2-40B4-BE49-F238E27FC236}">
                <a16:creationId xmlns="" xmlns:a16="http://schemas.microsoft.com/office/drawing/2014/main" id="{953EE71A-6488-4203-A7C4-77102FD0DC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054346" y="2372868"/>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343400" y="2664886"/>
            <a:ext cx="4495800" cy="3550789"/>
          </a:xfrm>
        </p:spPr>
        <p:txBody>
          <a:bodyPr anchor="t">
            <a:normAutofit/>
          </a:bodyPr>
          <a:lstStyle/>
          <a:p>
            <a:r>
              <a:rPr lang="sr-Cyrl-RS" sz="2400" dirty="0">
                <a:latin typeface="Comic Sans MS" panose="030F0702030302020204" pitchFamily="66" charset="0"/>
                <a:cs typeface="Times New Roman" pitchFamily="18" charset="0"/>
              </a:rPr>
              <a:t>Сложен </a:t>
            </a:r>
            <a:r>
              <a:rPr lang="en-US" sz="2400" dirty="0" err="1">
                <a:latin typeface="Comic Sans MS" panose="030F0702030302020204" pitchFamily="66" charset="0"/>
                <a:cs typeface="Times New Roman" pitchFamily="18" charset="0"/>
              </a:rPr>
              <a:t>механизам</a:t>
            </a:r>
            <a:r>
              <a:rPr lang="en-US" sz="2400" dirty="0">
                <a:latin typeface="Comic Sans MS" panose="030F0702030302020204" pitchFamily="66" charset="0"/>
                <a:cs typeface="Times New Roman" pitchFamily="18" charset="0"/>
              </a:rPr>
              <a:t> </a:t>
            </a:r>
            <a:r>
              <a:rPr lang="sr-Cyrl-RS" sz="2400" dirty="0">
                <a:latin typeface="Times New Roman" pitchFamily="18" charset="0"/>
                <a:cs typeface="Times New Roman" pitchFamily="18" charset="0"/>
              </a:rPr>
              <a:t>помоћу кога </a:t>
            </a:r>
            <a:r>
              <a:rPr lang="en-US" sz="2400" dirty="0" err="1">
                <a:latin typeface="Times New Roman" pitchFamily="18" charset="0"/>
                <a:cs typeface="Times New Roman" pitchFamily="18" charset="0"/>
              </a:rPr>
              <a:t>некој</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особи</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или</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групи</a:t>
            </a:r>
            <a:r>
              <a:rPr lang="en-US" sz="2400" dirty="0">
                <a:latin typeface="Times New Roman" pitchFamily="18" charset="0"/>
                <a:cs typeface="Times New Roman" pitchFamily="18" charset="0"/>
              </a:rPr>
              <a:t> </a:t>
            </a:r>
            <a:r>
              <a:rPr lang="sr-Cyrl-RS" sz="2400" dirty="0">
                <a:latin typeface="Times New Roman" pitchFamily="18" charset="0"/>
                <a:cs typeface="Times New Roman" pitchFamily="18" charset="0"/>
              </a:rPr>
              <a:t>шаљемо поруке </a:t>
            </a:r>
            <a:r>
              <a:rPr lang="en-US" sz="2400" dirty="0">
                <a:latin typeface="Times New Roman" pitchFamily="18" charset="0"/>
                <a:cs typeface="Times New Roman" pitchFamily="18" charset="0"/>
              </a:rPr>
              <a:t>о </a:t>
            </a:r>
            <a:r>
              <a:rPr lang="sr-Cyrl-RS" sz="2400" dirty="0">
                <a:latin typeface="Times New Roman" pitchFamily="18" charset="0"/>
                <a:cs typeface="Times New Roman" pitchFamily="18" charset="0"/>
              </a:rPr>
              <a:t>процесу и резултатима које предузима и остварује у некој области;</a:t>
            </a:r>
          </a:p>
          <a:p>
            <a:r>
              <a:rPr lang="sr-Cyrl-RS" sz="2400" dirty="0">
                <a:latin typeface="Comic Sans MS" panose="030F0702030302020204" pitchFamily="66" charset="0"/>
                <a:cs typeface="Times New Roman" pitchFamily="18" charset="0"/>
              </a:rPr>
              <a:t>С</a:t>
            </a:r>
            <a:r>
              <a:rPr lang="en-US" sz="2400" dirty="0" err="1">
                <a:latin typeface="Comic Sans MS" panose="030F0702030302020204" pitchFamily="66" charset="0"/>
                <a:cs typeface="Times New Roman" pitchFamily="18" charset="0"/>
              </a:rPr>
              <a:t>угестија</a:t>
            </a:r>
            <a:r>
              <a:rPr lang="en-US" sz="2400" dirty="0">
                <a:latin typeface="Comic Sans MS" panose="030F0702030302020204" pitchFamily="66" charset="0"/>
                <a:cs typeface="Times New Roman" pitchFamily="18" charset="0"/>
              </a:rPr>
              <a:t> и </a:t>
            </a:r>
            <a:r>
              <a:rPr lang="en-US" sz="2400" dirty="0" err="1">
                <a:latin typeface="Comic Sans MS" panose="030F0702030302020204" pitchFamily="66" charset="0"/>
                <a:cs typeface="Times New Roman" pitchFamily="18" charset="0"/>
              </a:rPr>
              <a:t>помоћ</a:t>
            </a:r>
            <a:r>
              <a:rPr lang="en-US" sz="2400" dirty="0">
                <a:latin typeface="Comic Sans MS" panose="030F0702030302020204" pitchFamily="66" charset="0"/>
                <a:cs typeface="Times New Roman" pitchFamily="18" charset="0"/>
              </a:rPr>
              <a:t> </a:t>
            </a:r>
            <a:r>
              <a:rPr lang="en-US" sz="2400" dirty="0">
                <a:latin typeface="Times New Roman" pitchFamily="18" charset="0"/>
                <a:cs typeface="Times New Roman" pitchFamily="18" charset="0"/>
              </a:rPr>
              <a:t>у </a:t>
            </a:r>
            <a:r>
              <a:rPr lang="en-US" sz="2400" dirty="0" err="1">
                <a:latin typeface="Times New Roman" pitchFamily="18" charset="0"/>
                <a:cs typeface="Times New Roman" pitchFamily="18" charset="0"/>
              </a:rPr>
              <a:t>учењу</a:t>
            </a:r>
            <a:r>
              <a:rPr lang="sr-Cyrl-RS" sz="2400" dirty="0">
                <a:latin typeface="Times New Roman" pitchFamily="18" charset="0"/>
                <a:cs typeface="Times New Roman" pitchFamily="18" charset="0"/>
              </a:rPr>
              <a:t>;</a:t>
            </a:r>
          </a:p>
          <a:p>
            <a:r>
              <a:rPr lang="sr-Cyrl-RS" sz="2400" dirty="0">
                <a:latin typeface="Comic Sans MS" panose="030F0702030302020204" pitchFamily="66" charset="0"/>
                <a:cs typeface="Times New Roman" pitchFamily="18" charset="0"/>
              </a:rPr>
              <a:t>С</a:t>
            </a:r>
            <a:r>
              <a:rPr lang="en-US" sz="2400" dirty="0" err="1">
                <a:latin typeface="Comic Sans MS" panose="030F0702030302020204" pitchFamily="66" charset="0"/>
                <a:cs typeface="Times New Roman" pitchFamily="18" charset="0"/>
              </a:rPr>
              <a:t>вак</a:t>
            </a:r>
            <a:r>
              <a:rPr lang="sr-Cyrl-RS" sz="2400" dirty="0">
                <a:latin typeface="Comic Sans MS" panose="030F0702030302020204" pitchFamily="66" charset="0"/>
                <a:cs typeface="Times New Roman" pitchFamily="18" charset="0"/>
              </a:rPr>
              <a:t>а</a:t>
            </a:r>
            <a:r>
              <a:rPr lang="en-US" sz="2400" dirty="0">
                <a:latin typeface="Comic Sans MS" panose="030F0702030302020204" pitchFamily="66" charset="0"/>
                <a:cs typeface="Times New Roman" pitchFamily="18" charset="0"/>
              </a:rPr>
              <a:t> </a:t>
            </a:r>
            <a:r>
              <a:rPr lang="en-US" sz="2400" dirty="0" err="1">
                <a:latin typeface="Comic Sans MS" panose="030F0702030302020204" pitchFamily="66" charset="0"/>
                <a:cs typeface="Times New Roman" pitchFamily="18" charset="0"/>
              </a:rPr>
              <a:t>порук</a:t>
            </a:r>
            <a:r>
              <a:rPr lang="sr-Cyrl-RS" sz="2400" dirty="0">
                <a:latin typeface="Comic Sans MS" panose="030F0702030302020204" pitchFamily="66" charset="0"/>
                <a:cs typeface="Times New Roman" pitchFamily="18" charset="0"/>
              </a:rPr>
              <a:t>а</a:t>
            </a:r>
            <a:r>
              <a:rPr lang="en-US" sz="2400" dirty="0">
                <a:latin typeface="Comic Sans MS" panose="030F0702030302020204" pitchFamily="66" charset="0"/>
                <a:cs typeface="Times New Roman" pitchFamily="18" charset="0"/>
              </a:rPr>
              <a:t> </a:t>
            </a:r>
            <a:r>
              <a:rPr lang="en-US" sz="2400" dirty="0">
                <a:latin typeface="Times New Roman" pitchFamily="18" charset="0"/>
                <a:cs typeface="Times New Roman" pitchFamily="18" charset="0"/>
              </a:rPr>
              <a:t>и </a:t>
            </a:r>
            <a:r>
              <a:rPr lang="en-US" sz="2400" dirty="0" err="1">
                <a:latin typeface="Times New Roman" pitchFamily="18" charset="0"/>
                <a:cs typeface="Times New Roman" pitchFamily="18" charset="0"/>
              </a:rPr>
              <a:t>реакциј</a:t>
            </a:r>
            <a:r>
              <a:rPr lang="sr-Cyrl-RS"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коју</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шаље</a:t>
            </a:r>
            <a:r>
              <a:rPr lang="sr-Cyrl-RS" sz="2400" dirty="0">
                <a:latin typeface="Times New Roman" pitchFamily="18" charset="0"/>
                <a:cs typeface="Times New Roman" pitchFamily="18" charset="0"/>
              </a:rPr>
              <a:t>мо другом за време и након активности коју предузима.</a:t>
            </a:r>
            <a:endParaRPr lang="en-US" sz="2400" dirty="0">
              <a:latin typeface="Times New Roman" pitchFamily="18" charset="0"/>
              <a:cs typeface="Times New Roman" pitchFamily="18" charset="0"/>
            </a:endParaRPr>
          </a:p>
          <a:p>
            <a:endParaRPr lang="sr-Cyrl-RS" sz="2400" dirty="0"/>
          </a:p>
          <a:p>
            <a:endParaRPr lang="en-US" sz="1900" dirty="0"/>
          </a:p>
          <a:p>
            <a:endParaRPr lang="en-US" sz="1900" dirty="0"/>
          </a:p>
        </p:txBody>
      </p:sp>
    </p:spTree>
    <p:extLst>
      <p:ext uri="{BB962C8B-B14F-4D97-AF65-F5344CB8AC3E}">
        <p14:creationId xmlns="" xmlns:p14="http://schemas.microsoft.com/office/powerpoint/2010/main" val="494961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2659FDB4-FCBE-4A89-B46D-43D4FA5446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831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itle 3"/>
          <p:cNvSpPr>
            <a:spLocks noGrp="1"/>
          </p:cNvSpPr>
          <p:nvPr>
            <p:ph type="title"/>
          </p:nvPr>
        </p:nvSpPr>
        <p:spPr>
          <a:xfrm>
            <a:off x="359545" y="1070800"/>
            <a:ext cx="2954766" cy="5583126"/>
          </a:xfrm>
        </p:spPr>
        <p:txBody>
          <a:bodyPr>
            <a:normAutofit/>
          </a:bodyPr>
          <a:lstStyle/>
          <a:p>
            <a:pPr algn="r"/>
            <a:r>
              <a:rPr lang="sr-Cyrl-RS" sz="2300" b="1" dirty="0">
                <a:latin typeface="Times New Roman" pitchFamily="18" charset="0"/>
                <a:cs typeface="Times New Roman" pitchFamily="18" charset="0"/>
              </a:rPr>
              <a:t>СВРХА ПОВРАТНЕ ИНФОРМАЦИЈЕ</a:t>
            </a:r>
            <a:endParaRPr lang="en-US" sz="2300" b="1" dirty="0">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3028950" y="320400"/>
            <a:ext cx="3086100" cy="365125"/>
          </a:xfrm>
        </p:spPr>
        <p:txBody>
          <a:bodyPr>
            <a:normAutofit/>
          </a:bodyPr>
          <a:lstStyle/>
          <a:p>
            <a:pPr>
              <a:spcAft>
                <a:spcPts val="600"/>
              </a:spcAft>
              <a:defRPr/>
            </a:pPr>
            <a:r>
              <a:rPr lang="en-US">
                <a:solidFill>
                  <a:schemeClr val="tx1">
                    <a:alpha val="60000"/>
                  </a:schemeClr>
                </a:solidFill>
                <a:latin typeface="Lucida Sans Unicode"/>
              </a:rPr>
              <a:t>www.zuov.gov.rs</a:t>
            </a:r>
          </a:p>
        </p:txBody>
      </p:sp>
      <p:cxnSp>
        <p:nvCxnSpPr>
          <p:cNvPr id="12" name="Straight Connector 11">
            <a:extLst>
              <a:ext uri="{FF2B5EF4-FFF2-40B4-BE49-F238E27FC236}">
                <a16:creationId xmlns="" xmlns:a16="http://schemas.microsoft.com/office/drawing/2014/main" id="{C8F51B3F-8331-4E4A-AE96-D47B1006EEA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546039"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1">
            <a:extLst>
              <a:ext uri="{FF2B5EF4-FFF2-40B4-BE49-F238E27FC236}">
                <a16:creationId xmlns="" xmlns:a16="http://schemas.microsoft.com/office/drawing/2014/main" id="{A197B0B5-81E2-76A4-D998-A60EBB471453}"/>
              </a:ext>
            </a:extLst>
          </p:cNvPr>
          <p:cNvGraphicFramePr>
            <a:graphicFrameLocks noGrp="1"/>
          </p:cNvGraphicFramePr>
          <p:nvPr>
            <p:ph idx="1"/>
            <p:extLst>
              <p:ext uri="{D42A27DB-BD31-4B8C-83A1-F6EECF244321}">
                <p14:modId xmlns="" xmlns:p14="http://schemas.microsoft.com/office/powerpoint/2010/main" val="2410147317"/>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279653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9" name="Rectangle 5128">
            <a:extLst>
              <a:ext uri="{FF2B5EF4-FFF2-40B4-BE49-F238E27FC236}">
                <a16:creationId xmlns="" xmlns:a16="http://schemas.microsoft.com/office/drawing/2014/main" id="{53B475F8-50AE-46A0-9943-B2B63183D5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0" y="365125"/>
            <a:ext cx="6389920" cy="1033897"/>
          </a:xfrm>
        </p:spPr>
        <p:txBody>
          <a:bodyPr anchor="b">
            <a:normAutofit/>
          </a:bodyPr>
          <a:lstStyle/>
          <a:p>
            <a:r>
              <a:rPr lang="sr-Cyrl-RS" sz="2800" b="1" dirty="0">
                <a:latin typeface="Times New Roman" pitchFamily="18" charset="0"/>
                <a:cs typeface="Times New Roman" pitchFamily="18" charset="0"/>
              </a:rPr>
              <a:t>КАКВЕ ПОВРАТНЕ ИНФОРМАЦИЈЕ МОГУ ДА БУДУ?</a:t>
            </a:r>
            <a:endParaRPr lang="en-US" sz="2800" b="1" dirty="0">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tretch>
            <a:fillRect/>
          </a:stretch>
        </p:blipFill>
        <p:spPr bwMode="auto">
          <a:xfrm>
            <a:off x="6284556" y="803125"/>
            <a:ext cx="2649027" cy="807952"/>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131" name="sketch line">
            <a:extLst>
              <a:ext uri="{FF2B5EF4-FFF2-40B4-BE49-F238E27FC236}">
                <a16:creationId xmlns="" xmlns:a16="http://schemas.microsoft.com/office/drawing/2014/main" id="{75F6FDB4-2351-48C2-A863-2364A02343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28650" y="2315691"/>
            <a:ext cx="3257550" cy="18288"/>
          </a:xfrm>
          <a:custGeom>
            <a:avLst/>
            <a:gdLst>
              <a:gd name="connsiteX0" fmla="*/ 0 w 3257550"/>
              <a:gd name="connsiteY0" fmla="*/ 0 h 18288"/>
              <a:gd name="connsiteX1" fmla="*/ 618935 w 3257550"/>
              <a:gd name="connsiteY1" fmla="*/ 0 h 18288"/>
              <a:gd name="connsiteX2" fmla="*/ 1270445 w 3257550"/>
              <a:gd name="connsiteY2" fmla="*/ 0 h 18288"/>
              <a:gd name="connsiteX3" fmla="*/ 1954530 w 3257550"/>
              <a:gd name="connsiteY3" fmla="*/ 0 h 18288"/>
              <a:gd name="connsiteX4" fmla="*/ 2638616 w 3257550"/>
              <a:gd name="connsiteY4" fmla="*/ 0 h 18288"/>
              <a:gd name="connsiteX5" fmla="*/ 3257550 w 3257550"/>
              <a:gd name="connsiteY5" fmla="*/ 0 h 18288"/>
              <a:gd name="connsiteX6" fmla="*/ 3257550 w 3257550"/>
              <a:gd name="connsiteY6" fmla="*/ 18288 h 18288"/>
              <a:gd name="connsiteX7" fmla="*/ 2540889 w 3257550"/>
              <a:gd name="connsiteY7" fmla="*/ 18288 h 18288"/>
              <a:gd name="connsiteX8" fmla="*/ 1824228 w 3257550"/>
              <a:gd name="connsiteY8" fmla="*/ 18288 h 18288"/>
              <a:gd name="connsiteX9" fmla="*/ 1172718 w 3257550"/>
              <a:gd name="connsiteY9" fmla="*/ 18288 h 18288"/>
              <a:gd name="connsiteX10" fmla="*/ 0 w 3257550"/>
              <a:gd name="connsiteY10" fmla="*/ 18288 h 18288"/>
              <a:gd name="connsiteX11" fmla="*/ 0 w 3257550"/>
              <a:gd name="connsiteY11" fmla="*/ 0 h 18288"/>
              <a:gd name="connsiteX0" fmla="*/ 0 w 3257550"/>
              <a:gd name="connsiteY0" fmla="*/ 0 h 18288"/>
              <a:gd name="connsiteX1" fmla="*/ 618935 w 3257550"/>
              <a:gd name="connsiteY1" fmla="*/ 0 h 18288"/>
              <a:gd name="connsiteX2" fmla="*/ 1172718 w 3257550"/>
              <a:gd name="connsiteY2" fmla="*/ 0 h 18288"/>
              <a:gd name="connsiteX3" fmla="*/ 1889379 w 3257550"/>
              <a:gd name="connsiteY3" fmla="*/ 0 h 18288"/>
              <a:gd name="connsiteX4" fmla="*/ 2508314 w 3257550"/>
              <a:gd name="connsiteY4" fmla="*/ 0 h 18288"/>
              <a:gd name="connsiteX5" fmla="*/ 3257550 w 3257550"/>
              <a:gd name="connsiteY5" fmla="*/ 0 h 18288"/>
              <a:gd name="connsiteX6" fmla="*/ 3257550 w 3257550"/>
              <a:gd name="connsiteY6" fmla="*/ 18288 h 18288"/>
              <a:gd name="connsiteX7" fmla="*/ 2606040 w 3257550"/>
              <a:gd name="connsiteY7" fmla="*/ 18288 h 18288"/>
              <a:gd name="connsiteX8" fmla="*/ 1889379 w 3257550"/>
              <a:gd name="connsiteY8" fmla="*/ 18288 h 18288"/>
              <a:gd name="connsiteX9" fmla="*/ 1335595 w 3257550"/>
              <a:gd name="connsiteY9" fmla="*/ 18288 h 18288"/>
              <a:gd name="connsiteX10" fmla="*/ 684085 w 3257550"/>
              <a:gd name="connsiteY10" fmla="*/ 18288 h 18288"/>
              <a:gd name="connsiteX11" fmla="*/ 0 w 3257550"/>
              <a:gd name="connsiteY11" fmla="*/ 18288 h 18288"/>
              <a:gd name="connsiteX12" fmla="*/ 0 w 325755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57550" h="18288" fill="none" extrusionOk="0">
                <a:moveTo>
                  <a:pt x="0" y="0"/>
                </a:moveTo>
                <a:cubicBezTo>
                  <a:pt x="238055" y="-23803"/>
                  <a:pt x="355510" y="-36061"/>
                  <a:pt x="618935" y="0"/>
                </a:cubicBezTo>
                <a:cubicBezTo>
                  <a:pt x="824013" y="-24241"/>
                  <a:pt x="1052378" y="-12230"/>
                  <a:pt x="1270445" y="0"/>
                </a:cubicBezTo>
                <a:cubicBezTo>
                  <a:pt x="1438732" y="12040"/>
                  <a:pt x="1770315" y="33841"/>
                  <a:pt x="1954530" y="0"/>
                </a:cubicBezTo>
                <a:cubicBezTo>
                  <a:pt x="2217655" y="9999"/>
                  <a:pt x="2448868" y="34235"/>
                  <a:pt x="2638616" y="0"/>
                </a:cubicBezTo>
                <a:cubicBezTo>
                  <a:pt x="2852657" y="-7225"/>
                  <a:pt x="3041821" y="26281"/>
                  <a:pt x="3257550" y="0"/>
                </a:cubicBezTo>
                <a:cubicBezTo>
                  <a:pt x="3257297" y="7886"/>
                  <a:pt x="3256790" y="12675"/>
                  <a:pt x="3257550" y="18288"/>
                </a:cubicBezTo>
                <a:cubicBezTo>
                  <a:pt x="2931967" y="31173"/>
                  <a:pt x="2704369" y="55830"/>
                  <a:pt x="2540889" y="18288"/>
                </a:cubicBezTo>
                <a:cubicBezTo>
                  <a:pt x="2357101" y="9323"/>
                  <a:pt x="2120732" y="-29185"/>
                  <a:pt x="1824228" y="18288"/>
                </a:cubicBezTo>
                <a:cubicBezTo>
                  <a:pt x="1528480" y="30037"/>
                  <a:pt x="1473939" y="33928"/>
                  <a:pt x="1172718" y="18288"/>
                </a:cubicBezTo>
                <a:cubicBezTo>
                  <a:pt x="874496" y="38178"/>
                  <a:pt x="461132" y="103798"/>
                  <a:pt x="0" y="18288"/>
                </a:cubicBezTo>
                <a:cubicBezTo>
                  <a:pt x="-935" y="11303"/>
                  <a:pt x="1149" y="6915"/>
                  <a:pt x="0" y="0"/>
                </a:cubicBezTo>
                <a:close/>
              </a:path>
              <a:path w="3257550" h="18288" stroke="0" extrusionOk="0">
                <a:moveTo>
                  <a:pt x="0" y="0"/>
                </a:moveTo>
                <a:cubicBezTo>
                  <a:pt x="277703" y="1668"/>
                  <a:pt x="451855" y="-17860"/>
                  <a:pt x="618935" y="0"/>
                </a:cubicBezTo>
                <a:cubicBezTo>
                  <a:pt x="791286" y="25748"/>
                  <a:pt x="979821" y="22209"/>
                  <a:pt x="1172718" y="0"/>
                </a:cubicBezTo>
                <a:cubicBezTo>
                  <a:pt x="1355430" y="-21075"/>
                  <a:pt x="1706226" y="-126"/>
                  <a:pt x="1889379" y="0"/>
                </a:cubicBezTo>
                <a:cubicBezTo>
                  <a:pt x="2118559" y="-40586"/>
                  <a:pt x="2357830" y="5386"/>
                  <a:pt x="2508314" y="0"/>
                </a:cubicBezTo>
                <a:cubicBezTo>
                  <a:pt x="2671404" y="-45581"/>
                  <a:pt x="2885384" y="-11314"/>
                  <a:pt x="3257550" y="0"/>
                </a:cubicBezTo>
                <a:cubicBezTo>
                  <a:pt x="3257580" y="5290"/>
                  <a:pt x="3259067" y="9247"/>
                  <a:pt x="3257550" y="18288"/>
                </a:cubicBezTo>
                <a:cubicBezTo>
                  <a:pt x="2997361" y="34545"/>
                  <a:pt x="2795683" y="25174"/>
                  <a:pt x="2606040" y="18288"/>
                </a:cubicBezTo>
                <a:cubicBezTo>
                  <a:pt x="2407763" y="-34167"/>
                  <a:pt x="2223219" y="18997"/>
                  <a:pt x="1889379" y="18288"/>
                </a:cubicBezTo>
                <a:cubicBezTo>
                  <a:pt x="1628024" y="31014"/>
                  <a:pt x="1465696" y="36931"/>
                  <a:pt x="1335595" y="18288"/>
                </a:cubicBezTo>
                <a:cubicBezTo>
                  <a:pt x="1230392" y="47482"/>
                  <a:pt x="908325" y="57942"/>
                  <a:pt x="684085" y="18288"/>
                </a:cubicBezTo>
                <a:cubicBezTo>
                  <a:pt x="472226" y="-15941"/>
                  <a:pt x="192171" y="24166"/>
                  <a:pt x="0" y="18288"/>
                </a:cubicBezTo>
                <a:cubicBezTo>
                  <a:pt x="1342" y="9689"/>
                  <a:pt x="453" y="6812"/>
                  <a:pt x="0" y="0"/>
                </a:cubicBezTo>
                <a:close/>
              </a:path>
              <a:path w="3257550" h="18288" fill="none" stroke="0" extrusionOk="0">
                <a:moveTo>
                  <a:pt x="0" y="0"/>
                </a:moveTo>
                <a:cubicBezTo>
                  <a:pt x="217632" y="-7628"/>
                  <a:pt x="374307" y="-12308"/>
                  <a:pt x="618935" y="0"/>
                </a:cubicBezTo>
                <a:cubicBezTo>
                  <a:pt x="891975" y="30966"/>
                  <a:pt x="1043951" y="167"/>
                  <a:pt x="1270445" y="0"/>
                </a:cubicBezTo>
                <a:cubicBezTo>
                  <a:pt x="1543425" y="17587"/>
                  <a:pt x="1660915" y="28016"/>
                  <a:pt x="1954530" y="0"/>
                </a:cubicBezTo>
                <a:cubicBezTo>
                  <a:pt x="2235868" y="27323"/>
                  <a:pt x="2443402" y="-1099"/>
                  <a:pt x="2638616" y="0"/>
                </a:cubicBezTo>
                <a:cubicBezTo>
                  <a:pt x="2834174" y="-62503"/>
                  <a:pt x="3032409" y="-30138"/>
                  <a:pt x="3257550" y="0"/>
                </a:cubicBezTo>
                <a:cubicBezTo>
                  <a:pt x="3256950" y="7980"/>
                  <a:pt x="3256574" y="12620"/>
                  <a:pt x="3257550" y="18288"/>
                </a:cubicBezTo>
                <a:cubicBezTo>
                  <a:pt x="2973462" y="33119"/>
                  <a:pt x="2681333" y="68039"/>
                  <a:pt x="2540889" y="18288"/>
                </a:cubicBezTo>
                <a:cubicBezTo>
                  <a:pt x="2362098" y="-31168"/>
                  <a:pt x="2123314" y="66958"/>
                  <a:pt x="1824228" y="18288"/>
                </a:cubicBezTo>
                <a:cubicBezTo>
                  <a:pt x="1517972" y="29433"/>
                  <a:pt x="1466904" y="11824"/>
                  <a:pt x="1172718" y="18288"/>
                </a:cubicBezTo>
                <a:cubicBezTo>
                  <a:pt x="886213" y="22563"/>
                  <a:pt x="526598" y="-1162"/>
                  <a:pt x="0" y="18288"/>
                </a:cubicBezTo>
                <a:cubicBezTo>
                  <a:pt x="493" y="12135"/>
                  <a:pt x="-1491" y="6161"/>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custGeom>
                    <a:avLst/>
                    <a:gdLst>
                      <a:gd name="connsiteX0" fmla="*/ 0 w 3257550"/>
                      <a:gd name="connsiteY0" fmla="*/ 0 h 18288"/>
                      <a:gd name="connsiteX1" fmla="*/ 618935 w 3257550"/>
                      <a:gd name="connsiteY1" fmla="*/ 0 h 18288"/>
                      <a:gd name="connsiteX2" fmla="*/ 1270445 w 3257550"/>
                      <a:gd name="connsiteY2" fmla="*/ 0 h 18288"/>
                      <a:gd name="connsiteX3" fmla="*/ 1954530 w 3257550"/>
                      <a:gd name="connsiteY3" fmla="*/ 0 h 18288"/>
                      <a:gd name="connsiteX4" fmla="*/ 2638616 w 3257550"/>
                      <a:gd name="connsiteY4" fmla="*/ 0 h 18288"/>
                      <a:gd name="connsiteX5" fmla="*/ 3257550 w 3257550"/>
                      <a:gd name="connsiteY5" fmla="*/ 0 h 18288"/>
                      <a:gd name="connsiteX6" fmla="*/ 3257550 w 3257550"/>
                      <a:gd name="connsiteY6" fmla="*/ 18288 h 18288"/>
                      <a:gd name="connsiteX7" fmla="*/ 2540889 w 3257550"/>
                      <a:gd name="connsiteY7" fmla="*/ 18288 h 18288"/>
                      <a:gd name="connsiteX8" fmla="*/ 1824228 w 3257550"/>
                      <a:gd name="connsiteY8" fmla="*/ 18288 h 18288"/>
                      <a:gd name="connsiteX9" fmla="*/ 1172718 w 3257550"/>
                      <a:gd name="connsiteY9" fmla="*/ 18288 h 18288"/>
                      <a:gd name="connsiteX10" fmla="*/ 0 w 3257550"/>
                      <a:gd name="connsiteY10" fmla="*/ 18288 h 18288"/>
                      <a:gd name="connsiteX11" fmla="*/ 0 w 325755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7550" h="18288" fill="none" extrusionOk="0">
                        <a:moveTo>
                          <a:pt x="0" y="0"/>
                        </a:moveTo>
                        <a:cubicBezTo>
                          <a:pt x="222571" y="-4581"/>
                          <a:pt x="395946" y="-20429"/>
                          <a:pt x="618935" y="0"/>
                        </a:cubicBezTo>
                        <a:cubicBezTo>
                          <a:pt x="841925" y="20429"/>
                          <a:pt x="1064831" y="-497"/>
                          <a:pt x="1270445" y="0"/>
                        </a:cubicBezTo>
                        <a:cubicBezTo>
                          <a:pt x="1476059" y="497"/>
                          <a:pt x="1673547" y="428"/>
                          <a:pt x="1954530" y="0"/>
                        </a:cubicBezTo>
                        <a:cubicBezTo>
                          <a:pt x="2235513" y="-428"/>
                          <a:pt x="2452407" y="27906"/>
                          <a:pt x="2638616" y="0"/>
                        </a:cubicBezTo>
                        <a:cubicBezTo>
                          <a:pt x="2824825" y="-27906"/>
                          <a:pt x="3043878" y="-22618"/>
                          <a:pt x="3257550" y="0"/>
                        </a:cubicBezTo>
                        <a:cubicBezTo>
                          <a:pt x="3256841" y="8157"/>
                          <a:pt x="3257137" y="12125"/>
                          <a:pt x="3257550" y="18288"/>
                        </a:cubicBezTo>
                        <a:cubicBezTo>
                          <a:pt x="2955505" y="29918"/>
                          <a:pt x="2697243" y="41720"/>
                          <a:pt x="2540889" y="18288"/>
                        </a:cubicBezTo>
                        <a:cubicBezTo>
                          <a:pt x="2384535" y="-5144"/>
                          <a:pt x="2114539" y="6231"/>
                          <a:pt x="1824228" y="18288"/>
                        </a:cubicBezTo>
                        <a:cubicBezTo>
                          <a:pt x="1533917" y="30345"/>
                          <a:pt x="1462450" y="24037"/>
                          <a:pt x="1172718" y="18288"/>
                        </a:cubicBezTo>
                        <a:cubicBezTo>
                          <a:pt x="882986" y="12540"/>
                          <a:pt x="500637" y="24492"/>
                          <a:pt x="0" y="18288"/>
                        </a:cubicBezTo>
                        <a:cubicBezTo>
                          <a:pt x="-46" y="12483"/>
                          <a:pt x="-203" y="6491"/>
                          <a:pt x="0" y="0"/>
                        </a:cubicBezTo>
                        <a:close/>
                      </a:path>
                      <a:path w="3257550" h="18288" stroke="0" extrusionOk="0">
                        <a:moveTo>
                          <a:pt x="0" y="0"/>
                        </a:moveTo>
                        <a:cubicBezTo>
                          <a:pt x="278434" y="16845"/>
                          <a:pt x="441207" y="-24568"/>
                          <a:pt x="618935" y="0"/>
                        </a:cubicBezTo>
                        <a:cubicBezTo>
                          <a:pt x="796663" y="24568"/>
                          <a:pt x="985120" y="5689"/>
                          <a:pt x="1172718" y="0"/>
                        </a:cubicBezTo>
                        <a:cubicBezTo>
                          <a:pt x="1360316" y="-5689"/>
                          <a:pt x="1666432" y="29765"/>
                          <a:pt x="1889379" y="0"/>
                        </a:cubicBezTo>
                        <a:cubicBezTo>
                          <a:pt x="2112326" y="-29765"/>
                          <a:pt x="2378171" y="13184"/>
                          <a:pt x="2508314" y="0"/>
                        </a:cubicBezTo>
                        <a:cubicBezTo>
                          <a:pt x="2638457" y="-13184"/>
                          <a:pt x="2897393" y="-18048"/>
                          <a:pt x="3257550" y="0"/>
                        </a:cubicBezTo>
                        <a:cubicBezTo>
                          <a:pt x="3257286" y="4493"/>
                          <a:pt x="3257934" y="9472"/>
                          <a:pt x="3257550" y="18288"/>
                        </a:cubicBezTo>
                        <a:cubicBezTo>
                          <a:pt x="3005417" y="4399"/>
                          <a:pt x="2789824" y="23493"/>
                          <a:pt x="2606040" y="18288"/>
                        </a:cubicBezTo>
                        <a:cubicBezTo>
                          <a:pt x="2422256" y="13084"/>
                          <a:pt x="2161816" y="17045"/>
                          <a:pt x="1889379" y="18288"/>
                        </a:cubicBezTo>
                        <a:cubicBezTo>
                          <a:pt x="1616942" y="19531"/>
                          <a:pt x="1456938" y="28545"/>
                          <a:pt x="1335595" y="18288"/>
                        </a:cubicBezTo>
                        <a:cubicBezTo>
                          <a:pt x="1214252" y="8031"/>
                          <a:pt x="876335" y="26295"/>
                          <a:pt x="684085" y="18288"/>
                        </a:cubicBezTo>
                        <a:cubicBezTo>
                          <a:pt x="491835" y="10282"/>
                          <a:pt x="213058" y="3432"/>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14486" y="2504819"/>
            <a:ext cx="5763234" cy="3672144"/>
          </a:xfrm>
        </p:spPr>
        <p:txBody>
          <a:bodyPr>
            <a:normAutofit/>
          </a:bodyPr>
          <a:lstStyle/>
          <a:p>
            <a:r>
              <a:rPr lang="sr-Cyrl-RS" sz="3200" dirty="0">
                <a:latin typeface="Times New Roman" pitchFamily="18" charset="0"/>
                <a:cs typeface="Times New Roman" pitchFamily="18" charset="0"/>
              </a:rPr>
              <a:t>Писана/усмена</a:t>
            </a:r>
          </a:p>
          <a:p>
            <a:r>
              <a:rPr lang="sr-Cyrl-RS" sz="3200" dirty="0">
                <a:latin typeface="Times New Roman" pitchFamily="18" charset="0"/>
                <a:cs typeface="Times New Roman" pitchFamily="18" charset="0"/>
              </a:rPr>
              <a:t>Формална/неформална</a:t>
            </a:r>
            <a:r>
              <a:rPr lang="en-US" sz="3200" dirty="0">
                <a:latin typeface="Times New Roman" pitchFamily="18" charset="0"/>
                <a:cs typeface="Times New Roman" pitchFamily="18" charset="0"/>
              </a:rPr>
              <a:t> </a:t>
            </a:r>
            <a:r>
              <a:rPr lang="sr-Cyrl-RS" sz="3200" dirty="0">
                <a:latin typeface="Times New Roman" pitchFamily="18" charset="0"/>
                <a:cs typeface="Times New Roman" pitchFamily="18" charset="0"/>
              </a:rPr>
              <a:t>(према значају)</a:t>
            </a:r>
          </a:p>
          <a:p>
            <a:r>
              <a:rPr lang="sr-Cyrl-RS" sz="3200" dirty="0">
                <a:latin typeface="Times New Roman" pitchFamily="18" charset="0"/>
                <a:cs typeface="Times New Roman" pitchFamily="18" charset="0"/>
              </a:rPr>
              <a:t>Планирана/спонтана</a:t>
            </a:r>
          </a:p>
          <a:p>
            <a:r>
              <a:rPr lang="sr-Cyrl-RS" sz="3200" b="1" dirty="0">
                <a:latin typeface="Times New Roman" pitchFamily="18" charset="0"/>
                <a:cs typeface="Times New Roman" pitchFamily="18" charset="0"/>
              </a:rPr>
              <a:t>Свесна/несвесна</a:t>
            </a:r>
          </a:p>
          <a:p>
            <a:r>
              <a:rPr lang="sr-Cyrl-RS" sz="3200" dirty="0">
                <a:latin typeface="Times New Roman" pitchFamily="18" charset="0"/>
                <a:cs typeface="Times New Roman" pitchFamily="18" charset="0"/>
              </a:rPr>
              <a:t>Двосмерна/једносмерна</a:t>
            </a:r>
          </a:p>
          <a:p>
            <a:r>
              <a:rPr lang="sr-Cyrl-RS" sz="3200" b="1" dirty="0">
                <a:latin typeface="Times New Roman" pitchFamily="18" charset="0"/>
                <a:cs typeface="Times New Roman" pitchFamily="18" charset="0"/>
              </a:rPr>
              <a:t>Вербална/невербална</a:t>
            </a:r>
            <a:endParaRPr lang="en-US" sz="3200" b="1" dirty="0">
              <a:latin typeface="Times New Roman" pitchFamily="18" charset="0"/>
              <a:cs typeface="Times New Roman" pitchFamily="18" charset="0"/>
            </a:endParaRPr>
          </a:p>
          <a:p>
            <a:endParaRPr lang="en-US" sz="1900" dirty="0"/>
          </a:p>
        </p:txBody>
      </p:sp>
      <p:pic>
        <p:nvPicPr>
          <p:cNvPr id="5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6389920" y="2310086"/>
            <a:ext cx="2439594" cy="189022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6285852" y="4641358"/>
            <a:ext cx="2647731" cy="1323866"/>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3028950" y="6356350"/>
            <a:ext cx="3086100" cy="365125"/>
          </a:xfrm>
        </p:spPr>
        <p:txBody>
          <a:bodyPr>
            <a:normAutofit/>
          </a:bodyPr>
          <a:lstStyle/>
          <a:p>
            <a:pPr>
              <a:spcAft>
                <a:spcPts val="600"/>
              </a:spcAft>
              <a:defRPr/>
            </a:pPr>
            <a:r>
              <a:rPr lang="en-US">
                <a:latin typeface="Lucida Sans Unicode"/>
              </a:rPr>
              <a:t>www.zuov.gov.rs</a:t>
            </a:r>
          </a:p>
        </p:txBody>
      </p:sp>
    </p:spTree>
    <p:extLst>
      <p:ext uri="{BB962C8B-B14F-4D97-AF65-F5344CB8AC3E}">
        <p14:creationId xmlns="" xmlns:p14="http://schemas.microsoft.com/office/powerpoint/2010/main" val="23327002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sr-Cyrl-RS" sz="2800" b="1" dirty="0">
                <a:latin typeface="Times New Roman" pitchFamily="18" charset="0"/>
                <a:cs typeface="Times New Roman" pitchFamily="18" charset="0"/>
              </a:rPr>
              <a:t>ТЕШКОЋЕ У ДАВАЊУ ПОВРАТНЕ ИНФОРМАЦИЈЕ</a:t>
            </a:r>
            <a:endParaRPr lang="en-US" sz="2800" b="1" dirty="0">
              <a:latin typeface="Times New Roman" pitchFamily="18" charset="0"/>
              <a:cs typeface="Times New Roman" pitchFamily="18" charset="0"/>
            </a:endParaRPr>
          </a:p>
        </p:txBody>
      </p:sp>
      <p:sp>
        <p:nvSpPr>
          <p:cNvPr id="2" name="Content Placeholder 1"/>
          <p:cNvSpPr>
            <a:spLocks noGrp="1"/>
          </p:cNvSpPr>
          <p:nvPr>
            <p:ph idx="1"/>
          </p:nvPr>
        </p:nvSpPr>
        <p:spPr>
          <a:xfrm>
            <a:off x="152400" y="1905000"/>
            <a:ext cx="8991600" cy="4648200"/>
          </a:xfrm>
        </p:spPr>
        <p:txBody>
          <a:bodyPr>
            <a:normAutofit/>
          </a:bodyPr>
          <a:lstStyle/>
          <a:p>
            <a:r>
              <a:rPr lang="sr-Cyrl-RS" sz="2800" b="1" dirty="0">
                <a:solidFill>
                  <a:srgbClr val="002060"/>
                </a:solidFill>
                <a:latin typeface="Times New Roman" pitchFamily="18" charset="0"/>
                <a:cs typeface="Times New Roman" pitchFamily="18" charset="0"/>
              </a:rPr>
              <a:t>Недостатак културе давања / примања повратне информације </a:t>
            </a:r>
            <a:r>
              <a:rPr lang="sr-Cyrl-RS" sz="2800" dirty="0">
                <a:solidFill>
                  <a:srgbClr val="002060"/>
                </a:solidFill>
                <a:latin typeface="Times New Roman" pitchFamily="18" charset="0"/>
                <a:cs typeface="Times New Roman" pitchFamily="18" charset="0"/>
              </a:rPr>
              <a:t>(</a:t>
            </a:r>
            <a:r>
              <a:rPr lang="sr-Cyrl-RS" sz="2800" i="1" dirty="0">
                <a:solidFill>
                  <a:srgbClr val="002060"/>
                </a:solidFill>
                <a:latin typeface="Times New Roman" pitchFamily="18" charset="0"/>
                <a:cs typeface="Times New Roman" pitchFamily="18" charset="0"/>
              </a:rPr>
              <a:t>Како смо раније живели без тога? </a:t>
            </a:r>
            <a:r>
              <a:rPr lang="sr-Cyrl-RS" sz="2800" dirty="0">
                <a:solidFill>
                  <a:srgbClr val="002060"/>
                </a:solidFill>
                <a:latin typeface="Times New Roman" pitchFamily="18" charset="0"/>
                <a:cs typeface="Times New Roman" pitchFamily="18" charset="0"/>
              </a:rPr>
              <a:t>...)</a:t>
            </a:r>
          </a:p>
          <a:p>
            <a:r>
              <a:rPr lang="sr-Cyrl-RS" sz="2800" b="1" dirty="0">
                <a:solidFill>
                  <a:srgbClr val="002060"/>
                </a:solidFill>
                <a:latin typeface="Times New Roman" pitchFamily="18" charset="0"/>
                <a:cs typeface="Times New Roman" pitchFamily="18" charset="0"/>
              </a:rPr>
              <a:t>Его супериорност  </a:t>
            </a:r>
            <a:r>
              <a:rPr lang="sr-Cyrl-RS" sz="2800" dirty="0">
                <a:solidFill>
                  <a:srgbClr val="002060"/>
                </a:solidFill>
                <a:latin typeface="Times New Roman" pitchFamily="18" charset="0"/>
                <a:cs typeface="Times New Roman" pitchFamily="18" charset="0"/>
              </a:rPr>
              <a:t>(</a:t>
            </a:r>
            <a:r>
              <a:rPr lang="sr-Cyrl-RS" sz="2800" i="1" dirty="0">
                <a:solidFill>
                  <a:srgbClr val="002060"/>
                </a:solidFill>
                <a:latin typeface="Times New Roman" pitchFamily="18" charset="0"/>
                <a:cs typeface="Times New Roman" pitchFamily="18" charset="0"/>
              </a:rPr>
              <a:t>Ја знам најбоље шта треба да радим. Нема ко шта да ми показује. Ко је сертификован да процењује мој рад?)</a:t>
            </a:r>
          </a:p>
          <a:p>
            <a:r>
              <a:rPr lang="sr-Cyrl-RS" sz="2800" b="1" dirty="0">
                <a:solidFill>
                  <a:srgbClr val="002060"/>
                </a:solidFill>
                <a:latin typeface="Times New Roman" pitchFamily="18" charset="0"/>
                <a:cs typeface="Times New Roman" pitchFamily="18" charset="0"/>
              </a:rPr>
              <a:t>Недостатак времена </a:t>
            </a:r>
            <a:r>
              <a:rPr lang="sr-Cyrl-RS" sz="2800" dirty="0">
                <a:solidFill>
                  <a:srgbClr val="002060"/>
                </a:solidFill>
                <a:latin typeface="Times New Roman" pitchFamily="18" charset="0"/>
                <a:cs typeface="Times New Roman" pitchFamily="18" charset="0"/>
              </a:rPr>
              <a:t>(</a:t>
            </a:r>
            <a:r>
              <a:rPr lang="sr-Cyrl-RS" sz="2800" i="1" dirty="0">
                <a:solidFill>
                  <a:srgbClr val="002060"/>
                </a:solidFill>
                <a:latin typeface="Times New Roman" pitchFamily="18" charset="0"/>
                <a:cs typeface="Times New Roman" pitchFamily="18" charset="0"/>
              </a:rPr>
              <a:t>Немам времена да читам / слушам те глупости.</a:t>
            </a:r>
            <a:r>
              <a:rPr lang="sr-Cyrl-RS" sz="2800" dirty="0">
                <a:solidFill>
                  <a:srgbClr val="002060"/>
                </a:solidFill>
                <a:latin typeface="Times New Roman" pitchFamily="18" charset="0"/>
                <a:cs typeface="Times New Roman" pitchFamily="18" charset="0"/>
              </a:rPr>
              <a:t>)</a:t>
            </a:r>
          </a:p>
          <a:p>
            <a:r>
              <a:rPr lang="sr-Cyrl-RS" sz="2800" b="1" dirty="0">
                <a:solidFill>
                  <a:srgbClr val="002060"/>
                </a:solidFill>
                <a:latin typeface="Times New Roman" pitchFamily="18" charset="0"/>
                <a:cs typeface="Times New Roman" pitchFamily="18" charset="0"/>
              </a:rPr>
              <a:t>Непријатност</a:t>
            </a:r>
            <a:r>
              <a:rPr lang="sr-Cyrl-RS" sz="2800" dirty="0">
                <a:solidFill>
                  <a:srgbClr val="002060"/>
                </a:solidFill>
                <a:latin typeface="Times New Roman" pitchFamily="18" charset="0"/>
                <a:cs typeface="Times New Roman" pitchFamily="18" charset="0"/>
              </a:rPr>
              <a:t> (</a:t>
            </a:r>
            <a:r>
              <a:rPr lang="sr-Cyrl-RS" sz="2800" i="1" dirty="0">
                <a:solidFill>
                  <a:srgbClr val="002060"/>
                </a:solidFill>
                <a:latin typeface="Times New Roman" pitchFamily="18" charset="0"/>
                <a:cs typeface="Times New Roman" pitchFamily="18" charset="0"/>
              </a:rPr>
              <a:t>Ипак је он мој пријатељ/колега... Он/ она је ауторитет у тој области...)</a:t>
            </a:r>
          </a:p>
          <a:p>
            <a:endParaRPr lang="sr-Cyrl-RS" sz="2800" dirty="0"/>
          </a:p>
          <a:p>
            <a:endParaRPr lang="sr-Cyrl-RS" dirty="0"/>
          </a:p>
          <a:p>
            <a:endParaRPr lang="en-US" dirty="0"/>
          </a:p>
        </p:txBody>
      </p:sp>
      <p:sp>
        <p:nvSpPr>
          <p:cNvPr id="3" name="Footer Placeholder 2"/>
          <p:cNvSpPr>
            <a:spLocks noGrp="1"/>
          </p:cNvSpPr>
          <p:nvPr>
            <p:ph type="ftr" sz="quarter" idx="11"/>
          </p:nvPr>
        </p:nvSpPr>
        <p:spPr/>
        <p:txBody>
          <a:bodyPr/>
          <a:lstStyle/>
          <a:p>
            <a:pPr algn="l">
              <a:defRPr/>
            </a:pPr>
            <a:r>
              <a:rPr lang="en-US">
                <a:solidFill>
                  <a:srgbClr val="6076B4">
                    <a:lumMod val="75000"/>
                  </a:srgbClr>
                </a:solidFill>
                <a:latin typeface="Lucida Sans Unicode"/>
              </a:rPr>
              <a:t>www.zuov.gov.rs</a:t>
            </a:r>
            <a:endParaRPr lang="en-US" dirty="0">
              <a:solidFill>
                <a:srgbClr val="6076B4">
                  <a:lumMod val="75000"/>
                </a:srgbClr>
              </a:solidFill>
              <a:latin typeface="Lucida Sans Unicode"/>
            </a:endParaRPr>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53200" y="5486404"/>
            <a:ext cx="2143126" cy="10715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034234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AC17DE74-01C9-4859-B65A-85CF999E85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 xmlns:a16="http://schemas.microsoft.com/office/drawing/2014/main" id="{068C0432-0E90-4CC1-8CD3-D44A90DF0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4" name="Title 3"/>
          <p:cNvSpPr>
            <a:spLocks noGrp="1"/>
          </p:cNvSpPr>
          <p:nvPr>
            <p:ph type="title"/>
          </p:nvPr>
        </p:nvSpPr>
        <p:spPr>
          <a:xfrm>
            <a:off x="628650" y="401221"/>
            <a:ext cx="7886700" cy="1348065"/>
          </a:xfrm>
        </p:spPr>
        <p:txBody>
          <a:bodyPr>
            <a:normAutofit/>
          </a:bodyPr>
          <a:lstStyle/>
          <a:p>
            <a:pPr algn="ctr"/>
            <a:r>
              <a:rPr lang="sr-Cyrl-RS" sz="4300" b="1" dirty="0">
                <a:solidFill>
                  <a:srgbClr val="FFFFFF"/>
                </a:solidFill>
                <a:latin typeface="Times New Roman" pitchFamily="18" charset="0"/>
                <a:cs typeface="Times New Roman" pitchFamily="18" charset="0"/>
              </a:rPr>
              <a:t>ПОВРАТНА ИНФОРМАЦИЈА ТРЕБА ДА БУДЕ</a:t>
            </a:r>
            <a:endParaRPr lang="en-US" sz="4300" b="1" dirty="0">
              <a:solidFill>
                <a:srgbClr val="FFFFFF"/>
              </a:solidFill>
              <a:latin typeface="Times New Roman" pitchFamily="18" charset="0"/>
              <a:cs typeface="Times New Roman" pitchFamily="18" charset="0"/>
            </a:endParaRPr>
          </a:p>
        </p:txBody>
      </p:sp>
      <p:sp>
        <p:nvSpPr>
          <p:cNvPr id="2" name="Content Placeholder 1"/>
          <p:cNvSpPr>
            <a:spLocks noGrp="1"/>
          </p:cNvSpPr>
          <p:nvPr>
            <p:ph idx="1"/>
          </p:nvPr>
        </p:nvSpPr>
        <p:spPr>
          <a:xfrm>
            <a:off x="228600" y="2586789"/>
            <a:ext cx="8913114" cy="3590174"/>
          </a:xfrm>
        </p:spPr>
        <p:txBody>
          <a:bodyPr>
            <a:normAutofit lnSpcReduction="10000"/>
          </a:bodyPr>
          <a:lstStyle/>
          <a:p>
            <a:r>
              <a:rPr lang="ru-RU" sz="2400" dirty="0">
                <a:solidFill>
                  <a:srgbClr val="002060"/>
                </a:solidFill>
                <a:latin typeface="Times New Roman" pitchFamily="18" charset="0"/>
                <a:cs typeface="Times New Roman" pitchFamily="18" charset="0"/>
              </a:rPr>
              <a:t>Добро припремљена, планирана, објективна и  добро формулисана; </a:t>
            </a:r>
          </a:p>
          <a:p>
            <a:r>
              <a:rPr lang="ru-RU" sz="2400" dirty="0">
                <a:solidFill>
                  <a:srgbClr val="002060"/>
                </a:solidFill>
                <a:latin typeface="Times New Roman" pitchFamily="18" charset="0"/>
                <a:cs typeface="Times New Roman" pitchFamily="18" charset="0"/>
              </a:rPr>
              <a:t>Дата у право време и </a:t>
            </a:r>
            <a:r>
              <a:rPr lang="ru-RU" sz="2400" b="1" dirty="0">
                <a:solidFill>
                  <a:srgbClr val="002060"/>
                </a:solidFill>
                <a:latin typeface="Times New Roman" pitchFamily="18" charset="0"/>
                <a:cs typeface="Times New Roman" pitchFamily="18" charset="0"/>
              </a:rPr>
              <a:t>позитивно интонирана </a:t>
            </a:r>
            <a:r>
              <a:rPr lang="ru-RU" sz="2400" dirty="0">
                <a:solidFill>
                  <a:srgbClr val="002060"/>
                </a:solidFill>
                <a:latin typeface="Times New Roman" pitchFamily="18" charset="0"/>
                <a:cs typeface="Times New Roman" pitchFamily="18" charset="0"/>
              </a:rPr>
              <a:t>(почиње увек са позитивним, а наставља са оним што треба променти/унапредити);</a:t>
            </a:r>
          </a:p>
          <a:p>
            <a:r>
              <a:rPr lang="ru-RU" sz="2400" dirty="0">
                <a:solidFill>
                  <a:srgbClr val="002060"/>
                </a:solidFill>
                <a:latin typeface="Times New Roman" pitchFamily="18" charset="0"/>
                <a:cs typeface="Times New Roman" pitchFamily="18" charset="0"/>
              </a:rPr>
              <a:t>Дата само у вези са стварима које особа може да промени / унапреди и са лимитираним бројем информација, формулисана тако да оне буду јасне и кратке;</a:t>
            </a:r>
          </a:p>
          <a:p>
            <a:r>
              <a:rPr lang="ru-RU" sz="2400" dirty="0">
                <a:solidFill>
                  <a:srgbClr val="002060"/>
                </a:solidFill>
                <a:latin typeface="Times New Roman" pitchFamily="18" charset="0"/>
                <a:cs typeface="Times New Roman" pitchFamily="18" charset="0"/>
              </a:rPr>
              <a:t>Специфична, конкретна и одређена, како би особа знала шта су њене снаге и шта је то што треба да унапреди.</a:t>
            </a:r>
          </a:p>
          <a:p>
            <a:endParaRPr lang="en-US" sz="1900" dirty="0">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3028950" y="6356350"/>
            <a:ext cx="3086100" cy="365125"/>
          </a:xfrm>
        </p:spPr>
        <p:txBody>
          <a:bodyPr>
            <a:normAutofit/>
          </a:bodyPr>
          <a:lstStyle/>
          <a:p>
            <a:pPr>
              <a:spcAft>
                <a:spcPts val="600"/>
              </a:spcAft>
              <a:defRPr/>
            </a:pPr>
            <a:r>
              <a:rPr lang="en-US">
                <a:latin typeface="Lucida Sans Unicode"/>
              </a:rPr>
              <a:t>www.zuov.gov.rs</a:t>
            </a:r>
          </a:p>
        </p:txBody>
      </p:sp>
    </p:spTree>
    <p:extLst>
      <p:ext uri="{BB962C8B-B14F-4D97-AF65-F5344CB8AC3E}">
        <p14:creationId xmlns="" xmlns:p14="http://schemas.microsoft.com/office/powerpoint/2010/main" val="3982564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7B831B6F-405A-4B47-B9BB-5CA88F2858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Tanabata Tree">
            <a:extLst>
              <a:ext uri="{FF2B5EF4-FFF2-40B4-BE49-F238E27FC236}">
                <a16:creationId xmlns="" xmlns:a16="http://schemas.microsoft.com/office/drawing/2014/main" id="{798B34B2-C9CD-7DB9-16E0-60A454FFD68E}"/>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15536" y="1524000"/>
            <a:ext cx="4094226" cy="4094226"/>
          </a:xfrm>
          <a:prstGeom prst="rect">
            <a:avLst/>
          </a:prstGeom>
        </p:spPr>
      </p:pic>
      <p:sp>
        <p:nvSpPr>
          <p:cNvPr id="13" name="sketch line">
            <a:extLst>
              <a:ext uri="{FF2B5EF4-FFF2-40B4-BE49-F238E27FC236}">
                <a16:creationId xmlns="" xmlns:a16="http://schemas.microsoft.com/office/drawing/2014/main" id="{953EE71A-6488-4203-A7C4-77102FD0DC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054346" y="2372868"/>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457194" y="2428816"/>
            <a:ext cx="5315712" cy="3842807"/>
          </a:xfrm>
        </p:spPr>
        <p:txBody>
          <a:bodyPr anchor="t">
            <a:normAutofit fontScale="77500" lnSpcReduction="20000"/>
          </a:bodyPr>
          <a:lstStyle/>
          <a:p>
            <a:endParaRPr lang="ru-RU" sz="1200" dirty="0">
              <a:latin typeface="Times New Roman" pitchFamily="18" charset="0"/>
              <a:cs typeface="Times New Roman" pitchFamily="18" charset="0"/>
            </a:endParaRPr>
          </a:p>
          <a:p>
            <a:r>
              <a:rPr lang="ru-RU" sz="2600" dirty="0">
                <a:latin typeface="Times New Roman" pitchFamily="18" charset="0"/>
                <a:cs typeface="Times New Roman" pitchFamily="18" charset="0"/>
              </a:rPr>
              <a:t>Лични став, а не опште мишљење;</a:t>
            </a:r>
          </a:p>
          <a:p>
            <a:r>
              <a:rPr lang="ru-RU" sz="2600" dirty="0">
                <a:latin typeface="Times New Roman" pitchFamily="18" charset="0"/>
                <a:cs typeface="Times New Roman" pitchFamily="18" charset="0"/>
              </a:rPr>
              <a:t>Конструктивна и подстицајна (повећава самоспознају, нуди опције и избор и подстиче лични развој);</a:t>
            </a:r>
          </a:p>
          <a:p>
            <a:r>
              <a:rPr lang="ru-RU" sz="2600" dirty="0">
                <a:latin typeface="Times New Roman" pitchFamily="18" charset="0"/>
                <a:cs typeface="Times New Roman" pitchFamily="18" charset="0"/>
              </a:rPr>
              <a:t>Усмерена на понашање, а не на особу (уместо </a:t>
            </a:r>
            <a:r>
              <a:rPr lang="ru-RU" sz="2600" i="1" dirty="0">
                <a:latin typeface="Times New Roman" pitchFamily="18" charset="0"/>
                <a:cs typeface="Times New Roman" pitchFamily="18" charset="0"/>
              </a:rPr>
              <a:t>Био си одличан / лош...,  </a:t>
            </a:r>
            <a:r>
              <a:rPr lang="ru-RU" sz="2600" dirty="0">
                <a:latin typeface="Times New Roman" pitchFamily="18" charset="0"/>
                <a:cs typeface="Times New Roman" pitchFamily="18" charset="0"/>
              </a:rPr>
              <a:t>рећи</a:t>
            </a:r>
            <a:r>
              <a:rPr lang="ru-RU" sz="2600" i="1" dirty="0">
                <a:latin typeface="Times New Roman" pitchFamily="18" charset="0"/>
                <a:cs typeface="Times New Roman" pitchFamily="18" charset="0"/>
              </a:rPr>
              <a:t> </a:t>
            </a:r>
            <a:r>
              <a:rPr lang="ru-RU" sz="2600" i="1" dirty="0" smtClean="0">
                <a:latin typeface="Times New Roman" pitchFamily="18" charset="0"/>
                <a:cs typeface="Times New Roman" pitchFamily="18" charset="0"/>
              </a:rPr>
              <a:t>Примери које сте </a:t>
            </a:r>
            <a:r>
              <a:rPr lang="ru-RU" sz="2600" i="1" smtClean="0">
                <a:latin typeface="Times New Roman" pitchFamily="18" charset="0"/>
                <a:cs typeface="Times New Roman" pitchFamily="18" charset="0"/>
              </a:rPr>
              <a:t>навели су... </a:t>
            </a:r>
            <a:r>
              <a:rPr lang="ru-RU" sz="2600" dirty="0" smtClean="0">
                <a:latin typeface="Times New Roman" pitchFamily="18" charset="0"/>
                <a:cs typeface="Times New Roman" pitchFamily="18" charset="0"/>
              </a:rPr>
              <a:t>или</a:t>
            </a:r>
            <a:r>
              <a:rPr lang="ru-RU" sz="2600" i="1" dirty="0" smtClean="0">
                <a:latin typeface="Times New Roman" pitchFamily="18" charset="0"/>
                <a:cs typeface="Times New Roman" pitchFamily="18" charset="0"/>
              </a:rPr>
              <a:t> Било </a:t>
            </a:r>
            <a:r>
              <a:rPr lang="ru-RU" sz="2600" i="1" dirty="0">
                <a:latin typeface="Times New Roman" pitchFamily="18" charset="0"/>
                <a:cs typeface="Times New Roman" pitchFamily="18" charset="0"/>
              </a:rPr>
              <a:t>би добро да наведете више примера</a:t>
            </a:r>
            <a:r>
              <a:rPr lang="ru-RU" sz="2600" dirty="0">
                <a:latin typeface="Times New Roman" pitchFamily="18" charset="0"/>
                <a:cs typeface="Times New Roman" pitchFamily="18" charset="0"/>
              </a:rPr>
              <a:t>... и сл.).</a:t>
            </a:r>
          </a:p>
          <a:p>
            <a:pPr marL="109728" indent="0">
              <a:buNone/>
            </a:pPr>
            <a:endParaRPr lang="ru-RU" sz="2600" dirty="0">
              <a:latin typeface="Comic Sans MS" pitchFamily="66" charset="0"/>
              <a:cs typeface="Times New Roman" pitchFamily="18" charset="0"/>
            </a:endParaRPr>
          </a:p>
          <a:p>
            <a:pPr marL="109728" indent="0">
              <a:buNone/>
            </a:pPr>
            <a:endParaRPr lang="ru-RU" sz="1200" dirty="0">
              <a:latin typeface="Comic Sans MS" pitchFamily="66" charset="0"/>
              <a:cs typeface="Times New Roman" pitchFamily="18" charset="0"/>
            </a:endParaRPr>
          </a:p>
          <a:p>
            <a:pPr marL="109728" indent="0" algn="ctr">
              <a:buNone/>
            </a:pPr>
            <a:r>
              <a:rPr lang="ru-RU" sz="2100" b="1" dirty="0">
                <a:solidFill>
                  <a:srgbClr val="00B050"/>
                </a:solidFill>
                <a:latin typeface="Comic Sans MS" panose="030F0702030302020204" pitchFamily="66" charset="0"/>
                <a:cs typeface="Times New Roman" panose="02020603050405020304" pitchFamily="18" charset="0"/>
              </a:rPr>
              <a:t>Бонус</a:t>
            </a:r>
          </a:p>
          <a:p>
            <a:pPr marL="0" indent="0" algn="ctr">
              <a:buNone/>
            </a:pPr>
            <a:r>
              <a:rPr lang="ru-RU" sz="2100" dirty="0">
                <a:solidFill>
                  <a:srgbClr val="00B050"/>
                </a:solidFill>
                <a:latin typeface="Comic Sans MS" panose="030F0702030302020204" pitchFamily="66" charset="0"/>
                <a:cs typeface="Times New Roman" panose="02020603050405020304" pitchFamily="18" charset="0"/>
              </a:rPr>
              <a:t>Када </a:t>
            </a:r>
            <a:r>
              <a:rPr lang="ru-RU" sz="2100" dirty="0" smtClean="0">
                <a:solidFill>
                  <a:srgbClr val="00B050"/>
                </a:solidFill>
                <a:latin typeface="Comic Sans MS" panose="030F0702030302020204" pitchFamily="66" charset="0"/>
                <a:cs typeface="Times New Roman" panose="02020603050405020304" pitchFamily="18" charset="0"/>
              </a:rPr>
              <a:t>се прелази са позитивног дела повратне информације на део о </a:t>
            </a:r>
            <a:r>
              <a:rPr lang="ru-RU" sz="2100" dirty="0">
                <a:solidFill>
                  <a:srgbClr val="00B050"/>
                </a:solidFill>
                <a:latin typeface="Comic Sans MS" panose="030F0702030302020204" pitchFamily="66" charset="0"/>
                <a:cs typeface="Times New Roman" panose="02020603050405020304" pitchFamily="18" charset="0"/>
              </a:rPr>
              <a:t>томе шта особа треба да </a:t>
            </a:r>
            <a:r>
              <a:rPr lang="ru-RU" sz="2100" dirty="0" smtClean="0">
                <a:solidFill>
                  <a:srgbClr val="00B050"/>
                </a:solidFill>
                <a:latin typeface="Comic Sans MS" panose="030F0702030302020204" pitchFamily="66" charset="0"/>
                <a:cs typeface="Times New Roman" panose="02020603050405020304" pitchFamily="18" charset="0"/>
              </a:rPr>
              <a:t>промени/унапреди</a:t>
            </a:r>
            <a:r>
              <a:rPr lang="ru-RU" sz="2100" dirty="0">
                <a:solidFill>
                  <a:srgbClr val="00B050"/>
                </a:solidFill>
                <a:latin typeface="Comic Sans MS" panose="030F0702030302020204" pitchFamily="66" charset="0"/>
                <a:cs typeface="Times New Roman" panose="02020603050405020304" pitchFamily="18" charset="0"/>
              </a:rPr>
              <a:t>, </a:t>
            </a:r>
            <a:r>
              <a:rPr lang="ru-RU" sz="2100" dirty="0" smtClean="0">
                <a:solidFill>
                  <a:srgbClr val="00B050"/>
                </a:solidFill>
                <a:latin typeface="Comic Sans MS" panose="030F0702030302020204" pitchFamily="66" charset="0"/>
                <a:cs typeface="Times New Roman" panose="02020603050405020304" pitchFamily="18" charset="0"/>
              </a:rPr>
              <a:t>треба користити</a:t>
            </a:r>
            <a:r>
              <a:rPr lang="ru-RU" sz="2100" dirty="0" smtClean="0">
                <a:solidFill>
                  <a:srgbClr val="00B050"/>
                </a:solidFill>
                <a:latin typeface="Comic Sans MS" panose="030F0702030302020204" pitchFamily="66" charset="0"/>
                <a:cs typeface="Times New Roman" panose="02020603050405020304" pitchFamily="18" charset="0"/>
              </a:rPr>
              <a:t> везник </a:t>
            </a:r>
            <a:r>
              <a:rPr lang="ru-RU" sz="2100" dirty="0">
                <a:solidFill>
                  <a:srgbClr val="00B050"/>
                </a:solidFill>
                <a:latin typeface="Comic Sans MS" panose="030F0702030302020204" pitchFamily="66" charset="0"/>
                <a:cs typeface="Times New Roman" panose="02020603050405020304" pitchFamily="18" charset="0"/>
              </a:rPr>
              <a:t>„И“ уместо „али“, „међутим“, „мада“, „само“...</a:t>
            </a:r>
          </a:p>
          <a:p>
            <a:endParaRPr lang="en-US" sz="1200" dirty="0">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3028950" y="6356350"/>
            <a:ext cx="3086100" cy="365125"/>
          </a:xfrm>
        </p:spPr>
        <p:txBody>
          <a:bodyPr>
            <a:normAutofit/>
          </a:bodyPr>
          <a:lstStyle/>
          <a:p>
            <a:pPr>
              <a:spcAft>
                <a:spcPts val="600"/>
              </a:spcAft>
              <a:defRPr/>
            </a:pPr>
            <a:r>
              <a:rPr lang="en-US">
                <a:latin typeface="Lucida Sans Unicode"/>
              </a:rPr>
              <a:t>www.zuov.gov.rs</a:t>
            </a:r>
          </a:p>
        </p:txBody>
      </p:sp>
      <p:sp>
        <p:nvSpPr>
          <p:cNvPr id="6" name="Title 5">
            <a:extLst>
              <a:ext uri="{FF2B5EF4-FFF2-40B4-BE49-F238E27FC236}">
                <a16:creationId xmlns="" xmlns:a16="http://schemas.microsoft.com/office/drawing/2014/main" id="{401DFFB9-0814-0A0A-5E6E-1FCBD8784949}"/>
              </a:ext>
            </a:extLst>
          </p:cNvPr>
          <p:cNvSpPr>
            <a:spLocks noGrp="1"/>
          </p:cNvSpPr>
          <p:nvPr>
            <p:ph type="title"/>
          </p:nvPr>
        </p:nvSpPr>
        <p:spPr/>
        <p:txBody>
          <a:bodyPr>
            <a:normAutofit/>
          </a:bodyPr>
          <a:lstStyle/>
          <a:p>
            <a:pPr algn="ctr"/>
            <a:r>
              <a:rPr lang="ru-RU" sz="3200" b="1" dirty="0">
                <a:solidFill>
                  <a:srgbClr val="002060"/>
                </a:solidFill>
                <a:latin typeface="Times New Roman" panose="02020603050405020304" pitchFamily="18" charset="0"/>
                <a:cs typeface="Times New Roman" panose="02020603050405020304" pitchFamily="18" charset="0"/>
              </a:rPr>
              <a:t>ПОВРАТНА ИНФОРМАЦИЈА ТРЕБА ДА БУДЕ</a:t>
            </a:r>
            <a:endParaRPr lang="en-US" sz="32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6495947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ours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 2013 - 2022</Template>
  <TotalTime>4621</TotalTime>
  <Words>2103</Words>
  <Application>Microsoft Office PowerPoint</Application>
  <PresentationFormat>On-screen Show (4:3)</PresentationFormat>
  <Paragraphs>230</Paragraphs>
  <Slides>37</Slides>
  <Notes>1</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1_Office Theme</vt:lpstr>
      <vt:lpstr>Concourse</vt:lpstr>
      <vt:lpstr>       УЛОГА КОМУНИКАЦИЈЕ И САРАДЊЕ У ОБРАЗОВНО ВАСПИТНОМ РАДУ У ИНОСТРАНСТВУ   </vt:lpstr>
      <vt:lpstr> Циљ: Унапређивање компетенција полазника у области коминикације и сарадње.</vt:lpstr>
      <vt:lpstr> ТЕМЕ </vt:lpstr>
      <vt:lpstr>УВОДНА ВЕЖБА – САН</vt:lpstr>
      <vt:lpstr>Slide 5</vt:lpstr>
      <vt:lpstr>Slide 6</vt:lpstr>
      <vt:lpstr>   Стандарди компетенција за професију наставника и њиховог професионалног развоја   </vt:lpstr>
      <vt:lpstr>Slide 8</vt:lpstr>
      <vt:lpstr>Slide 9</vt:lpstr>
      <vt:lpstr>ОДЛИКЕ КОМУНИКАЦИЈЕ С АСПЕКТА ОБРАЗОВАЊА</vt:lpstr>
      <vt:lpstr>Slide 11</vt:lpstr>
      <vt:lpstr>УЧЕНИЦИ</vt:lpstr>
      <vt:lpstr>УЧЕНИЦИ СРПСКОГ ПОРЕКЛА У ИНОСТРАНСТВУ</vt:lpstr>
      <vt:lpstr>ВЕЖБА ЗА УЧЕСНИКЕ</vt:lpstr>
      <vt:lpstr>КАКО КОМУНИЦИРАМО</vt:lpstr>
      <vt:lpstr>ВРСТЕ КОМУНИКАЦИЈЕ</vt:lpstr>
      <vt:lpstr>ВЕРБАЛНА КОМУНИКАЦИЈА</vt:lpstr>
      <vt:lpstr>ВЕРБАЛНА КОМУНИКАЦИЈА МОЖЕ БИТИ:</vt:lpstr>
      <vt:lpstr>ВЕРБАЛНА КОМУНИКАЦИЈА МОЖЕ БИТИ</vt:lpstr>
      <vt:lpstr>Slide 20</vt:lpstr>
      <vt:lpstr>НЕВЕРБАЛНА КОМУНИКАЦИЈА</vt:lpstr>
      <vt:lpstr>НЕВЕРБАЛНА КОМУНИКАЦИЈА</vt:lpstr>
      <vt:lpstr>ПОДЕЛА НЕВЕРБАЛНИХ ЗНАКОВА </vt:lpstr>
      <vt:lpstr>ПАРАЛИНГВИСТИЧКИ НЕВЕРБАЛНИ ЗНАКОВИ</vt:lpstr>
      <vt:lpstr>КИНЕЗИЧКИ НЕВЕРБАЛНИ ЗНАКОВИ</vt:lpstr>
      <vt:lpstr>ПРОКСЕМИЧКИ НЕВЕРБАЛНИ ЗНАКОВИ  </vt:lpstr>
      <vt:lpstr>СЛУШАЊЕ</vt:lpstr>
      <vt:lpstr>ВРСТЕ СЛУШАЊА</vt:lpstr>
      <vt:lpstr>ЗАШТО ЈЕ СЛУШАЊЕ ВАЖНО У РАДУ СА УЧЕНИЦИМА</vt:lpstr>
      <vt:lpstr>ПОВРАТНА ИНФОРМАЦИЈА</vt:lpstr>
      <vt:lpstr>Размислите о следећим питањима:</vt:lpstr>
      <vt:lpstr>ПОВРАТНА ИНФОРМАЦИЈА</vt:lpstr>
      <vt:lpstr>СВРХА ПОВРАТНЕ ИНФОРМАЦИЈЕ</vt:lpstr>
      <vt:lpstr>КАКВЕ ПОВРАТНЕ ИНФОРМАЦИЈЕ МОГУ ДА БУДУ?</vt:lpstr>
      <vt:lpstr>ТЕШКОЋЕ У ДАВАЊУ ПОВРАТНЕ ИНФОРМАЦИЈЕ</vt:lpstr>
      <vt:lpstr>ПОВРАТНА ИНФОРМАЦИЈА ТРЕБА ДА БУДЕ</vt:lpstr>
      <vt:lpstr>ПОВРАТНА ИНФОРМАЦИЈА ТРЕБА ДА БУДЕ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Violeta</dc:creator>
  <cp:lastModifiedBy>Korisnik</cp:lastModifiedBy>
  <cp:revision>100</cp:revision>
  <dcterms:created xsi:type="dcterms:W3CDTF">2019-03-28T00:04:42Z</dcterms:created>
  <dcterms:modified xsi:type="dcterms:W3CDTF">2023-09-14T22:47:59Z</dcterms:modified>
</cp:coreProperties>
</file>