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4290" r:id="rId1"/>
  </p:sldMasterIdLst>
  <p:notesMasterIdLst>
    <p:notesMasterId r:id="rId14"/>
  </p:notesMasterIdLst>
  <p:handoutMasterIdLst>
    <p:handoutMasterId r:id="rId15"/>
  </p:handoutMasterIdLst>
  <p:sldIdLst>
    <p:sldId id="273" r:id="rId2"/>
    <p:sldId id="562" r:id="rId3"/>
    <p:sldId id="537" r:id="rId4"/>
    <p:sldId id="538" r:id="rId5"/>
    <p:sldId id="534" r:id="rId6"/>
    <p:sldId id="540" r:id="rId7"/>
    <p:sldId id="563" r:id="rId8"/>
    <p:sldId id="564" r:id="rId9"/>
    <p:sldId id="566" r:id="rId10"/>
    <p:sldId id="567" r:id="rId11"/>
    <p:sldId id="556" r:id="rId12"/>
    <p:sldId id="565" r:id="rId1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 userDrawn="1">
          <p15:clr>
            <a:srgbClr val="A4A3A4"/>
          </p15:clr>
        </p15:guide>
        <p15:guide id="2" pos="220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E0202"/>
    <a:srgbClr val="9A0A60"/>
    <a:srgbClr val="2E0D81"/>
    <a:srgbClr val="BF5607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5" autoAdjust="0"/>
    <p:restoredTop sz="90057" autoAdjust="0"/>
  </p:normalViewPr>
  <p:slideViewPr>
    <p:cSldViewPr>
      <p:cViewPr varScale="1">
        <p:scale>
          <a:sx n="79" d="100"/>
          <a:sy n="79" d="100"/>
        </p:scale>
        <p:origin x="-157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754"/>
    </p:cViewPr>
  </p:sorterViewPr>
  <p:notesViewPr>
    <p:cSldViewPr>
      <p:cViewPr varScale="1">
        <p:scale>
          <a:sx n="84" d="100"/>
          <a:sy n="84" d="100"/>
        </p:scale>
        <p:origin x="-3180" y="-96"/>
      </p:cViewPr>
      <p:guideLst>
        <p:guide orient="horz" pos="2928"/>
        <p:guide pos="2209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649" cy="465138"/>
          </a:xfrm>
          <a:prstGeom prst="rect">
            <a:avLst/>
          </a:prstGeom>
        </p:spPr>
        <p:txBody>
          <a:bodyPr vert="horz" lIns="91439" tIns="45719" rIns="91439" bIns="4571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134" y="0"/>
            <a:ext cx="3038648" cy="465138"/>
          </a:xfrm>
          <a:prstGeom prst="rect">
            <a:avLst/>
          </a:prstGeom>
        </p:spPr>
        <p:txBody>
          <a:bodyPr vert="horz" lIns="91439" tIns="45719" rIns="91439" bIns="4571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2FE3E3F-08F9-4138-B626-94EB50D5FC80}" type="datetimeFigureOut">
              <a:rPr lang="en-US"/>
              <a:pPr>
                <a:defRPr/>
              </a:pPr>
              <a:t>9/8/2023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6"/>
            <a:ext cx="3038649" cy="465138"/>
          </a:xfrm>
          <a:prstGeom prst="rect">
            <a:avLst/>
          </a:prstGeom>
        </p:spPr>
        <p:txBody>
          <a:bodyPr vert="horz" lIns="91439" tIns="45719" rIns="91439" bIns="4571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134" y="8829676"/>
            <a:ext cx="3038648" cy="465138"/>
          </a:xfrm>
          <a:prstGeom prst="rect">
            <a:avLst/>
          </a:prstGeom>
        </p:spPr>
        <p:txBody>
          <a:bodyPr vert="horz" wrap="square" lIns="91439" tIns="45719" rIns="91439" bIns="4571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8EDF13EA-954B-4121-82F6-A370987AE2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6746686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649" cy="465138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134" y="0"/>
            <a:ext cx="3038648" cy="465138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21C4FA8-59B8-4C19-99D8-FA45085D02B7}" type="datetimeFigureOut">
              <a:rPr lang="en-US"/>
              <a:pPr>
                <a:defRPr/>
              </a:pPr>
              <a:t>9/8/2023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6" tIns="46588" rIns="93176" bIns="4658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848" y="4416427"/>
            <a:ext cx="5608320" cy="4183063"/>
          </a:xfrm>
          <a:prstGeom prst="rect">
            <a:avLst/>
          </a:prstGeom>
        </p:spPr>
        <p:txBody>
          <a:bodyPr vert="horz" lIns="93176" tIns="46588" rIns="93176" bIns="46588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6"/>
            <a:ext cx="3038649" cy="465138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134" y="8829676"/>
            <a:ext cx="3038648" cy="465138"/>
          </a:xfrm>
          <a:prstGeom prst="rect">
            <a:avLst/>
          </a:prstGeom>
        </p:spPr>
        <p:txBody>
          <a:bodyPr vert="horz" wrap="square" lIns="93176" tIns="46588" rIns="93176" bIns="4658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CB8390C5-F6F5-4145-9B33-88D291C579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5501487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E331F3-AB2F-4C81-8AF4-D8A0C38EEA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9926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723412-9654-F86C-81B9-6FA0F67F34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B9FF413-C4D0-7A13-A742-B3B4A8904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BE7B2C7-62DB-4C82-94DB-10C75F7D6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9D2431D-2C19-2C91-A287-A4227502A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BA96F1D-BB34-EB8B-D9F1-08E3BDBDB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740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7BB1D1-8E83-F399-4F98-307E18351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D01E61C-45C8-1D15-0259-EBEB8B891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B497572-458C-A696-3567-A5E9BA191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2E8034B-C49C-81DF-1B5B-7A862722B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DA0919-D1B3-75C2-4D49-009A247D8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7049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03771B-8DF0-CDF6-1FDB-F88CB5715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AC15DD3-58E2-8036-1E40-B7323C7701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B2EC3D0-1C8C-DD8D-3E4A-DD6065AE7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7D11A6D-0F9E-49F5-F977-722B96B87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0538534-1D73-4767-2A5B-AAE0C8BEB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7873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D175F5-5E2C-9AB0-FC39-043081C09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14F8A2B-05C6-257B-8304-402930B0C8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ABDB023-E911-E1B7-C95F-3E5F4830C7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C084C43-CE83-8DFA-CCB2-A7C839027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F772123-3A67-6045-C5EE-79EEF7AF0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C47238A-E367-45A1-1155-B4CD9A8FD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533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5CD364-4087-A108-97BC-991ABCEE6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7CE849D-9F54-26E4-8822-37424934E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08463D0-B60E-B420-CAFD-D06FEF1CA0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52EA75F-0D0C-A935-2B37-049B784ACE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74C1D9F-DE50-F832-1992-0EB35A6833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CC7F2BD-8AB2-3A97-852A-5F5348210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35FB53F-B49D-E46B-5472-17CDCE418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4E1FE19-B935-4500-9CFB-391400086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0824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01771A-CA10-E30B-7754-0B3BA4DC9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F0291D5-58F4-BBA7-B8CE-0348D28D2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82B7EF4-AFC2-802B-EE3F-4BA2A2FCC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8F04CDE-DE7A-EA74-F77D-B109CDBF5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3148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1222178-8452-A4BB-1CCF-4B7682B1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AFA2221-01BD-65C3-A3EC-8E214AACA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9755F29-3DCE-3026-1B48-C1BC516ED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8224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3F038C-E377-F0B4-DE2E-3F4AAF32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F3C03BE-E444-185C-90C7-610D78F25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A53B213-946A-CF7C-DF02-53F3F29F0F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DE9C2F2-9DD2-FC90-AB62-3B55A34DD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1D85577-35DB-FE20-DF05-FBEF22028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AB6A711-7122-BD44-1224-765F99E09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5675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D9437F-3FB6-4772-0C83-B9072E9D9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BC7FB67-7DB8-DCC6-6294-5A75C03679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894A999-2FEF-7A2C-4A8A-557F6466A8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FB981EB-9537-215E-8097-B1529C32F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365F58E-9F9C-5F5F-8202-7943CDD38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511BA8F-F6F6-9895-261C-8BABAAE99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3160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8A44A8-2896-CD69-357A-6A5FE3078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D309A2A-33F0-3A0F-C33D-AA82A952AA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60C8F0C-F672-B965-C4FA-2F5C0C433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0742600-5668-F364-438F-C83143622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C01B7B9-7CBF-FCF1-A901-8ECB7A577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1360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3EBB4120-01A0-691B-2BDC-643EE1D864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9774397-BCF8-D120-F5B9-C163CA122E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020A425-B540-2CA9-4ED6-C86D15772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C52C7E0-DFDD-E558-9734-DDE9A1513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F5C60D3-3BFA-FA3C-062D-B60707FA1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36539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6496-B2FC-4F4A-98A0-E1809E8B5BF8}" type="datetimeFigureOut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8.9.2023.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5EAA-E173-442B-A7D8-F809F46D221E}" type="slidenum">
              <a:rPr lang="sr-Latn-R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935651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C766107-25EF-BCF6-2493-041C6C8C3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F21AE2F-E0B1-38E3-2B50-C56CF262D5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7417031-CA0E-05EE-7B18-929B6D5008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0B3B2-6839-4EB6-9250-7097D80C72A3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A063C17-AC1F-D04F-976B-0AFDF6DED7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74C9114-D410-BBCE-180F-C5D4222DF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557A6-39A0-4891-A823-ED65BB0EF7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5672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1" r:id="rId1"/>
    <p:sldLayoutId id="2147484292" r:id="rId2"/>
    <p:sldLayoutId id="2147484293" r:id="rId3"/>
    <p:sldLayoutId id="2147484294" r:id="rId4"/>
    <p:sldLayoutId id="2147484295" r:id="rId5"/>
    <p:sldLayoutId id="2147484296" r:id="rId6"/>
    <p:sldLayoutId id="2147484297" r:id="rId7"/>
    <p:sldLayoutId id="2147484298" r:id="rId8"/>
    <p:sldLayoutId id="2147484299" r:id="rId9"/>
    <p:sldLayoutId id="2147484300" r:id="rId10"/>
    <p:sldLayoutId id="2147484301" r:id="rId11"/>
    <p:sldLayoutId id="2147484302" r:id="rId12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zuov.gov.rs/obrazovno-vaspitni-rad-na-srpskom-jeziku-u-inostranstvu" TargetMode="Externa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7ADD6C35-4B10-4BFC-BAD6-56B49A790F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43002" y="1500188"/>
            <a:ext cx="6857828" cy="38576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33400" y="2375395"/>
            <a:ext cx="8077200" cy="2367311"/>
          </a:xfrm>
        </p:spPr>
        <p:txBody>
          <a:bodyPr anchor="t">
            <a:normAutofit fontScale="90000"/>
          </a:bodyPr>
          <a:lstStyle/>
          <a:p>
            <a:r>
              <a:rPr lang="ru-RU" sz="563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63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63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63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63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63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63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63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563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Cyrl-RS" sz="563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563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BA" sz="563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BA" sz="563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36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ОБУК</a:t>
            </a:r>
            <a:r>
              <a:rPr lang="sr-Latn-BA" sz="36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36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НАСТАВНИКА КОЈИ СЕ УПУЋУЈУ НА РАД У ИНОСТРАНСТВУ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BA" sz="563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BA" sz="563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75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575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575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32AFDD1C-2418-460A-B0D3-EEF55EC823F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5005665" y="2788457"/>
            <a:ext cx="2995165" cy="2564558"/>
            <a:chOff x="6852124" y="2290257"/>
            <a:chExt cx="5330118" cy="455921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AF1D9B44-43EB-4833-B924-356EBE6D25B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852124" y="2290257"/>
              <a:ext cx="5330118" cy="4559213"/>
            </a:xfrm>
            <a:custGeom>
              <a:avLst/>
              <a:gdLst>
                <a:gd name="connsiteX0" fmla="*/ 3444904 w 5330118"/>
                <a:gd name="connsiteY0" fmla="*/ 220 h 4559213"/>
                <a:gd name="connsiteX1" fmla="*/ 3769380 w 5330118"/>
                <a:gd name="connsiteY1" fmla="*/ 20786 h 4559213"/>
                <a:gd name="connsiteX2" fmla="*/ 4399652 w 5330118"/>
                <a:gd name="connsiteY2" fmla="*/ 157746 h 4559213"/>
                <a:gd name="connsiteX3" fmla="*/ 4978946 w 5330118"/>
                <a:gd name="connsiteY3" fmla="*/ 421156 h 4559213"/>
                <a:gd name="connsiteX4" fmla="*/ 5239909 w 5330118"/>
                <a:gd name="connsiteY4" fmla="*/ 596177 h 4559213"/>
                <a:gd name="connsiteX5" fmla="*/ 5330118 w 5330118"/>
                <a:gd name="connsiteY5" fmla="*/ 672101 h 4559213"/>
                <a:gd name="connsiteX6" fmla="*/ 5330118 w 5330118"/>
                <a:gd name="connsiteY6" fmla="*/ 817108 h 4559213"/>
                <a:gd name="connsiteX7" fmla="*/ 5165156 w 5330118"/>
                <a:gd name="connsiteY7" fmla="*/ 689392 h 4559213"/>
                <a:gd name="connsiteX8" fmla="*/ 4907074 w 5330118"/>
                <a:gd name="connsiteY8" fmla="*/ 537310 h 4559213"/>
                <a:gd name="connsiteX9" fmla="*/ 4344130 w 5330118"/>
                <a:gd name="connsiteY9" fmla="*/ 331280 h 4559213"/>
                <a:gd name="connsiteX10" fmla="*/ 3749396 w 5330118"/>
                <a:gd name="connsiteY10" fmla="*/ 251913 h 4559213"/>
                <a:gd name="connsiteX11" fmla="*/ 3153752 w 5330118"/>
                <a:gd name="connsiteY11" fmla="*/ 282158 h 4559213"/>
                <a:gd name="connsiteX12" fmla="*/ 2861381 w 5330118"/>
                <a:gd name="connsiteY12" fmla="*/ 336106 h 4559213"/>
                <a:gd name="connsiteX13" fmla="*/ 2574686 w 5330118"/>
                <a:gd name="connsiteY13" fmla="*/ 413220 h 4559213"/>
                <a:gd name="connsiteX14" fmla="*/ 2294918 w 5330118"/>
                <a:gd name="connsiteY14" fmla="*/ 511569 h 4559213"/>
                <a:gd name="connsiteX15" fmla="*/ 2023438 w 5330118"/>
                <a:gd name="connsiteY15" fmla="*/ 630404 h 4559213"/>
                <a:gd name="connsiteX16" fmla="*/ 1508751 w 5330118"/>
                <a:gd name="connsiteY16" fmla="*/ 922342 h 4559213"/>
                <a:gd name="connsiteX17" fmla="*/ 1387034 w 5330118"/>
                <a:gd name="connsiteY17" fmla="*/ 1006427 h 4559213"/>
                <a:gd name="connsiteX18" fmla="*/ 1327197 w 5330118"/>
                <a:gd name="connsiteY18" fmla="*/ 1049865 h 4559213"/>
                <a:gd name="connsiteX19" fmla="*/ 1268155 w 5330118"/>
                <a:gd name="connsiteY19" fmla="*/ 1094374 h 4559213"/>
                <a:gd name="connsiteX20" fmla="*/ 1040389 w 5330118"/>
                <a:gd name="connsiteY20" fmla="*/ 1283245 h 4559213"/>
                <a:gd name="connsiteX21" fmla="*/ 633794 w 5330118"/>
                <a:gd name="connsiteY21" fmla="*/ 1711714 h 4559213"/>
                <a:gd name="connsiteX22" fmla="*/ 460415 w 5330118"/>
                <a:gd name="connsiteY22" fmla="*/ 1950670 h 4559213"/>
                <a:gd name="connsiteX23" fmla="*/ 312810 w 5330118"/>
                <a:gd name="connsiteY23" fmla="*/ 2205715 h 4559213"/>
                <a:gd name="connsiteX24" fmla="*/ 280110 w 5330118"/>
                <a:gd name="connsiteY24" fmla="*/ 2271675 h 4559213"/>
                <a:gd name="connsiteX25" fmla="*/ 264214 w 5330118"/>
                <a:gd name="connsiteY25" fmla="*/ 2304923 h 4559213"/>
                <a:gd name="connsiteX26" fmla="*/ 249113 w 5330118"/>
                <a:gd name="connsiteY26" fmla="*/ 2338492 h 4559213"/>
                <a:gd name="connsiteX27" fmla="*/ 220272 w 5330118"/>
                <a:gd name="connsiteY27" fmla="*/ 2406168 h 4559213"/>
                <a:gd name="connsiteX28" fmla="*/ 193250 w 5330118"/>
                <a:gd name="connsiteY28" fmla="*/ 2474595 h 4559213"/>
                <a:gd name="connsiteX29" fmla="*/ 105368 w 5330118"/>
                <a:gd name="connsiteY29" fmla="*/ 2754843 h 4559213"/>
                <a:gd name="connsiteX30" fmla="*/ 34063 w 5330118"/>
                <a:gd name="connsiteY30" fmla="*/ 3335503 h 4559213"/>
                <a:gd name="connsiteX31" fmla="*/ 64038 w 5330118"/>
                <a:gd name="connsiteY31" fmla="*/ 3625404 h 4559213"/>
                <a:gd name="connsiteX32" fmla="*/ 155554 w 5330118"/>
                <a:gd name="connsiteY32" fmla="*/ 3902649 h 4559213"/>
                <a:gd name="connsiteX33" fmla="*/ 187118 w 5330118"/>
                <a:gd name="connsiteY33" fmla="*/ 3968931 h 4559213"/>
                <a:gd name="connsiteX34" fmla="*/ 222202 w 5330118"/>
                <a:gd name="connsiteY34" fmla="*/ 4033711 h 4559213"/>
                <a:gd name="connsiteX35" fmla="*/ 299980 w 5330118"/>
                <a:gd name="connsiteY35" fmla="*/ 4159303 h 4559213"/>
                <a:gd name="connsiteX36" fmla="*/ 385818 w 5330118"/>
                <a:gd name="connsiteY36" fmla="*/ 4280604 h 4559213"/>
                <a:gd name="connsiteX37" fmla="*/ 477786 w 5330118"/>
                <a:gd name="connsiteY37" fmla="*/ 4398474 h 4559213"/>
                <a:gd name="connsiteX38" fmla="*/ 609756 w 5330118"/>
                <a:gd name="connsiteY38" fmla="*/ 4559213 h 4559213"/>
                <a:gd name="connsiteX39" fmla="*/ 480825 w 5330118"/>
                <a:gd name="connsiteY39" fmla="*/ 4559213 h 4559213"/>
                <a:gd name="connsiteX40" fmla="*/ 404211 w 5330118"/>
                <a:gd name="connsiteY40" fmla="*/ 4446629 h 4559213"/>
                <a:gd name="connsiteX41" fmla="*/ 321439 w 5330118"/>
                <a:gd name="connsiteY41" fmla="*/ 4320180 h 4559213"/>
                <a:gd name="connsiteX42" fmla="*/ 242640 w 5330118"/>
                <a:gd name="connsiteY42" fmla="*/ 4190941 h 4559213"/>
                <a:gd name="connsiteX43" fmla="*/ 109909 w 5330118"/>
                <a:gd name="connsiteY43" fmla="*/ 3919809 h 4559213"/>
                <a:gd name="connsiteX44" fmla="*/ 26229 w 5330118"/>
                <a:gd name="connsiteY44" fmla="*/ 3632054 h 4559213"/>
                <a:gd name="connsiteX45" fmla="*/ 0 w 5330118"/>
                <a:gd name="connsiteY45" fmla="*/ 3335503 h 4559213"/>
                <a:gd name="connsiteX46" fmla="*/ 234352 w 5330118"/>
                <a:gd name="connsiteY46" fmla="*/ 2173647 h 4559213"/>
                <a:gd name="connsiteX47" fmla="*/ 360384 w 5330118"/>
                <a:gd name="connsiteY47" fmla="*/ 1898869 h 4559213"/>
                <a:gd name="connsiteX48" fmla="*/ 511282 w 5330118"/>
                <a:gd name="connsiteY48" fmla="*/ 1634172 h 4559213"/>
                <a:gd name="connsiteX49" fmla="*/ 884381 w 5330118"/>
                <a:gd name="connsiteY49" fmla="*/ 1143281 h 4559213"/>
                <a:gd name="connsiteX50" fmla="*/ 1104768 w 5330118"/>
                <a:gd name="connsiteY50" fmla="*/ 921806 h 4559213"/>
                <a:gd name="connsiteX51" fmla="*/ 1163128 w 5330118"/>
                <a:gd name="connsiteY51" fmla="*/ 869254 h 4559213"/>
                <a:gd name="connsiteX52" fmla="*/ 1222624 w 5330118"/>
                <a:gd name="connsiteY52" fmla="*/ 817773 h 4559213"/>
                <a:gd name="connsiteX53" fmla="*/ 1345591 w 5330118"/>
                <a:gd name="connsiteY53" fmla="*/ 718886 h 4559213"/>
                <a:gd name="connsiteX54" fmla="*/ 1883100 w 5330118"/>
                <a:gd name="connsiteY54" fmla="*/ 378362 h 4559213"/>
                <a:gd name="connsiteX55" fmla="*/ 3118895 w 5330118"/>
                <a:gd name="connsiteY55" fmla="*/ 13600 h 4559213"/>
                <a:gd name="connsiteX56" fmla="*/ 3444904 w 5330118"/>
                <a:gd name="connsiteY56" fmla="*/ 220 h 455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5330118" h="4559213">
                  <a:moveTo>
                    <a:pt x="3444904" y="220"/>
                  </a:moveTo>
                  <a:cubicBezTo>
                    <a:pt x="3553706" y="1507"/>
                    <a:pt x="3662253" y="8452"/>
                    <a:pt x="3769380" y="20786"/>
                  </a:cubicBezTo>
                  <a:cubicBezTo>
                    <a:pt x="3983974" y="45668"/>
                    <a:pt x="4196072" y="90499"/>
                    <a:pt x="4399652" y="157746"/>
                  </a:cubicBezTo>
                  <a:cubicBezTo>
                    <a:pt x="4603235" y="224778"/>
                    <a:pt x="4797732" y="313798"/>
                    <a:pt x="4978946" y="421156"/>
                  </a:cubicBezTo>
                  <a:cubicBezTo>
                    <a:pt x="5069496" y="474943"/>
                    <a:pt x="5156611" y="533449"/>
                    <a:pt x="5239909" y="596177"/>
                  </a:cubicBezTo>
                  <a:lnTo>
                    <a:pt x="5330118" y="672101"/>
                  </a:lnTo>
                  <a:lnTo>
                    <a:pt x="5330118" y="817108"/>
                  </a:lnTo>
                  <a:lnTo>
                    <a:pt x="5165156" y="689392"/>
                  </a:lnTo>
                  <a:cubicBezTo>
                    <a:pt x="5082384" y="633729"/>
                    <a:pt x="4996431" y="582355"/>
                    <a:pt x="4907074" y="537310"/>
                  </a:cubicBezTo>
                  <a:cubicBezTo>
                    <a:pt x="4728926" y="446145"/>
                    <a:pt x="4538970" y="377933"/>
                    <a:pt x="4344130" y="331280"/>
                  </a:cubicBezTo>
                  <a:cubicBezTo>
                    <a:pt x="4149292" y="284518"/>
                    <a:pt x="3949571" y="258885"/>
                    <a:pt x="3749396" y="251913"/>
                  </a:cubicBezTo>
                  <a:cubicBezTo>
                    <a:pt x="3548993" y="243976"/>
                    <a:pt x="3350636" y="254701"/>
                    <a:pt x="3153752" y="282158"/>
                  </a:cubicBezTo>
                  <a:cubicBezTo>
                    <a:pt x="3055539" y="296422"/>
                    <a:pt x="2957892" y="314119"/>
                    <a:pt x="2861381" y="336106"/>
                  </a:cubicBezTo>
                  <a:cubicBezTo>
                    <a:pt x="2764870" y="358414"/>
                    <a:pt x="2669154" y="383833"/>
                    <a:pt x="2574686" y="413220"/>
                  </a:cubicBezTo>
                  <a:cubicBezTo>
                    <a:pt x="2480219" y="442499"/>
                    <a:pt x="2386888" y="475318"/>
                    <a:pt x="2294918" y="511569"/>
                  </a:cubicBezTo>
                  <a:cubicBezTo>
                    <a:pt x="2203063" y="547928"/>
                    <a:pt x="2112455" y="587610"/>
                    <a:pt x="2023438" y="630404"/>
                  </a:cubicBezTo>
                  <a:cubicBezTo>
                    <a:pt x="1845404" y="715883"/>
                    <a:pt x="1673274" y="813375"/>
                    <a:pt x="1508751" y="922342"/>
                  </a:cubicBezTo>
                  <a:cubicBezTo>
                    <a:pt x="1467763" y="949692"/>
                    <a:pt x="1426887" y="977470"/>
                    <a:pt x="1387034" y="1006427"/>
                  </a:cubicBezTo>
                  <a:cubicBezTo>
                    <a:pt x="1366824" y="1020585"/>
                    <a:pt x="1347067" y="1035279"/>
                    <a:pt x="1327197" y="1049865"/>
                  </a:cubicBezTo>
                  <a:cubicBezTo>
                    <a:pt x="1307213" y="1064343"/>
                    <a:pt x="1287571" y="1079252"/>
                    <a:pt x="1268155" y="1094374"/>
                  </a:cubicBezTo>
                  <a:cubicBezTo>
                    <a:pt x="1190152" y="1154757"/>
                    <a:pt x="1113851" y="1217392"/>
                    <a:pt x="1040389" y="1283245"/>
                  </a:cubicBezTo>
                  <a:cubicBezTo>
                    <a:pt x="893125" y="1414521"/>
                    <a:pt x="756533" y="1557701"/>
                    <a:pt x="633794" y="1711714"/>
                  </a:cubicBezTo>
                  <a:cubicBezTo>
                    <a:pt x="572480" y="1788721"/>
                    <a:pt x="514461" y="1868409"/>
                    <a:pt x="460415" y="1950670"/>
                  </a:cubicBezTo>
                  <a:cubicBezTo>
                    <a:pt x="407277" y="2033362"/>
                    <a:pt x="357091" y="2118091"/>
                    <a:pt x="312810" y="2205715"/>
                  </a:cubicBezTo>
                  <a:cubicBezTo>
                    <a:pt x="301342" y="2227488"/>
                    <a:pt x="290669" y="2249581"/>
                    <a:pt x="280110" y="2271675"/>
                  </a:cubicBezTo>
                  <a:lnTo>
                    <a:pt x="264214" y="2304923"/>
                  </a:lnTo>
                  <a:lnTo>
                    <a:pt x="249113" y="2338492"/>
                  </a:lnTo>
                  <a:cubicBezTo>
                    <a:pt x="239234" y="2360908"/>
                    <a:pt x="229243" y="2383324"/>
                    <a:pt x="220272" y="2406168"/>
                  </a:cubicBezTo>
                  <a:cubicBezTo>
                    <a:pt x="211302" y="2429012"/>
                    <a:pt x="201425" y="2451536"/>
                    <a:pt x="193250" y="2474595"/>
                  </a:cubicBezTo>
                  <a:cubicBezTo>
                    <a:pt x="158279" y="2566187"/>
                    <a:pt x="128643" y="2659711"/>
                    <a:pt x="105368" y="2754843"/>
                  </a:cubicBezTo>
                  <a:cubicBezTo>
                    <a:pt x="58134" y="2944678"/>
                    <a:pt x="33950" y="3140091"/>
                    <a:pt x="34063" y="3335503"/>
                  </a:cubicBezTo>
                  <a:cubicBezTo>
                    <a:pt x="34630" y="3432888"/>
                    <a:pt x="44282" y="3530058"/>
                    <a:pt x="64038" y="3625404"/>
                  </a:cubicBezTo>
                  <a:cubicBezTo>
                    <a:pt x="84817" y="3720536"/>
                    <a:pt x="114905" y="3813631"/>
                    <a:pt x="155554" y="3902649"/>
                  </a:cubicBezTo>
                  <a:cubicBezTo>
                    <a:pt x="165205" y="3925066"/>
                    <a:pt x="176446" y="3946945"/>
                    <a:pt x="187118" y="3968931"/>
                  </a:cubicBezTo>
                  <a:cubicBezTo>
                    <a:pt x="198700" y="3990597"/>
                    <a:pt x="209713" y="4012475"/>
                    <a:pt x="222202" y="4033711"/>
                  </a:cubicBezTo>
                  <a:cubicBezTo>
                    <a:pt x="246047" y="4076612"/>
                    <a:pt x="272615" y="4118225"/>
                    <a:pt x="299980" y="4159303"/>
                  </a:cubicBezTo>
                  <a:cubicBezTo>
                    <a:pt x="327230" y="4200488"/>
                    <a:pt x="356410" y="4240599"/>
                    <a:pt x="385818" y="4280604"/>
                  </a:cubicBezTo>
                  <a:cubicBezTo>
                    <a:pt x="415679" y="4320287"/>
                    <a:pt x="446676" y="4359434"/>
                    <a:pt x="477786" y="4398474"/>
                  </a:cubicBezTo>
                  <a:lnTo>
                    <a:pt x="609756" y="4559213"/>
                  </a:lnTo>
                  <a:lnTo>
                    <a:pt x="480825" y="4559213"/>
                  </a:lnTo>
                  <a:lnTo>
                    <a:pt x="404211" y="4446629"/>
                  </a:lnTo>
                  <a:cubicBezTo>
                    <a:pt x="376166" y="4404802"/>
                    <a:pt x="348461" y="4362759"/>
                    <a:pt x="321439" y="4320180"/>
                  </a:cubicBezTo>
                  <a:cubicBezTo>
                    <a:pt x="294415" y="4277601"/>
                    <a:pt x="267619" y="4234915"/>
                    <a:pt x="242640" y="4190941"/>
                  </a:cubicBezTo>
                  <a:cubicBezTo>
                    <a:pt x="192568" y="4103424"/>
                    <a:pt x="146584" y="4013334"/>
                    <a:pt x="109909" y="3919809"/>
                  </a:cubicBezTo>
                  <a:cubicBezTo>
                    <a:pt x="72554" y="3826608"/>
                    <a:pt x="44850" y="3729975"/>
                    <a:pt x="26229" y="3632054"/>
                  </a:cubicBezTo>
                  <a:cubicBezTo>
                    <a:pt x="8403" y="3534134"/>
                    <a:pt x="0" y="3434711"/>
                    <a:pt x="0" y="3335503"/>
                  </a:cubicBezTo>
                  <a:cubicBezTo>
                    <a:pt x="1476" y="2939959"/>
                    <a:pt x="82433" y="2545488"/>
                    <a:pt x="234352" y="2173647"/>
                  </a:cubicBezTo>
                  <a:cubicBezTo>
                    <a:pt x="272502" y="2080767"/>
                    <a:pt x="313831" y="1988745"/>
                    <a:pt x="360384" y="1898869"/>
                  </a:cubicBezTo>
                  <a:cubicBezTo>
                    <a:pt x="406255" y="1808669"/>
                    <a:pt x="456781" y="1720402"/>
                    <a:pt x="511282" y="1634172"/>
                  </a:cubicBezTo>
                  <a:cubicBezTo>
                    <a:pt x="620396" y="1461818"/>
                    <a:pt x="744951" y="1296973"/>
                    <a:pt x="884381" y="1143281"/>
                  </a:cubicBezTo>
                  <a:cubicBezTo>
                    <a:pt x="954438" y="1066703"/>
                    <a:pt x="1027559" y="992378"/>
                    <a:pt x="1104768" y="921806"/>
                  </a:cubicBezTo>
                  <a:cubicBezTo>
                    <a:pt x="1123956" y="904003"/>
                    <a:pt x="1143258" y="886414"/>
                    <a:pt x="1163128" y="869254"/>
                  </a:cubicBezTo>
                  <a:cubicBezTo>
                    <a:pt x="1182885" y="851985"/>
                    <a:pt x="1202300" y="834396"/>
                    <a:pt x="1222624" y="817773"/>
                  </a:cubicBezTo>
                  <a:cubicBezTo>
                    <a:pt x="1262819" y="783988"/>
                    <a:pt x="1304034" y="751277"/>
                    <a:pt x="1345591" y="718886"/>
                  </a:cubicBezTo>
                  <a:cubicBezTo>
                    <a:pt x="1512612" y="590184"/>
                    <a:pt x="1693030" y="476176"/>
                    <a:pt x="1883100" y="378362"/>
                  </a:cubicBezTo>
                  <a:cubicBezTo>
                    <a:pt x="2263126" y="182628"/>
                    <a:pt x="2685504" y="54677"/>
                    <a:pt x="3118895" y="13600"/>
                  </a:cubicBezTo>
                  <a:cubicBezTo>
                    <a:pt x="3227044" y="3304"/>
                    <a:pt x="3336102" y="-1067"/>
                    <a:pt x="3444904" y="22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143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A32CECE0-15B8-4DAB-B839-B0082C6FFCA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874598" y="2512952"/>
              <a:ext cx="5307644" cy="4336518"/>
            </a:xfrm>
            <a:custGeom>
              <a:avLst/>
              <a:gdLst>
                <a:gd name="connsiteX0" fmla="*/ 5307644 w 5307644"/>
                <a:gd name="connsiteY0" fmla="*/ 4310537 h 4336518"/>
                <a:gd name="connsiteX1" fmla="*/ 5307644 w 5307644"/>
                <a:gd name="connsiteY1" fmla="*/ 4336518 h 4336518"/>
                <a:gd name="connsiteX2" fmla="*/ 5271469 w 5307644"/>
                <a:gd name="connsiteY2" fmla="*/ 4336518 h 4336518"/>
                <a:gd name="connsiteX3" fmla="*/ 3433280 w 5307644"/>
                <a:gd name="connsiteY3" fmla="*/ 1379 h 4336518"/>
                <a:gd name="connsiteX4" fmla="*/ 3739290 w 5307644"/>
                <a:gd name="connsiteY4" fmla="*/ 5668 h 4336518"/>
                <a:gd name="connsiteX5" fmla="*/ 4345494 w 5307644"/>
                <a:gd name="connsiteY5" fmla="*/ 94581 h 4336518"/>
                <a:gd name="connsiteX6" fmla="*/ 4922289 w 5307644"/>
                <a:gd name="connsiteY6" fmla="*/ 300933 h 4336518"/>
                <a:gd name="connsiteX7" fmla="*/ 5188801 w 5307644"/>
                <a:gd name="connsiteY7" fmla="*/ 449771 h 4336518"/>
                <a:gd name="connsiteX8" fmla="*/ 5307644 w 5307644"/>
                <a:gd name="connsiteY8" fmla="*/ 531018 h 4336518"/>
                <a:gd name="connsiteX9" fmla="*/ 5307644 w 5307644"/>
                <a:gd name="connsiteY9" fmla="*/ 868543 h 4336518"/>
                <a:gd name="connsiteX10" fmla="*/ 5256558 w 5307644"/>
                <a:gd name="connsiteY10" fmla="*/ 823998 h 4336518"/>
                <a:gd name="connsiteX11" fmla="*/ 4794554 w 5307644"/>
                <a:gd name="connsiteY11" fmla="*/ 538923 h 4336518"/>
                <a:gd name="connsiteX12" fmla="*/ 4274643 w 5307644"/>
                <a:gd name="connsiteY12" fmla="*/ 359921 h 4336518"/>
                <a:gd name="connsiteX13" fmla="*/ 3722940 w 5307644"/>
                <a:gd name="connsiteY13" fmla="*/ 285703 h 4336518"/>
                <a:gd name="connsiteX14" fmla="*/ 3163858 w 5307644"/>
                <a:gd name="connsiteY14" fmla="*/ 304579 h 4336518"/>
                <a:gd name="connsiteX15" fmla="*/ 2615108 w 5307644"/>
                <a:gd name="connsiteY15" fmla="*/ 413546 h 4336518"/>
                <a:gd name="connsiteX16" fmla="*/ 2090201 w 5307644"/>
                <a:gd name="connsiteY16" fmla="*/ 603167 h 4336518"/>
                <a:gd name="connsiteX17" fmla="*/ 1152228 w 5307644"/>
                <a:gd name="connsiteY17" fmla="*/ 1185758 h 4336518"/>
                <a:gd name="connsiteX18" fmla="*/ 768796 w 5307644"/>
                <a:gd name="connsiteY18" fmla="*/ 1574544 h 4336518"/>
                <a:gd name="connsiteX19" fmla="*/ 465637 w 5307644"/>
                <a:gd name="connsiteY19" fmla="*/ 2021033 h 4336518"/>
                <a:gd name="connsiteX20" fmla="*/ 259898 w 5307644"/>
                <a:gd name="connsiteY20" fmla="*/ 2514605 h 4336518"/>
                <a:gd name="connsiteX21" fmla="*/ 185075 w 5307644"/>
                <a:gd name="connsiteY21" fmla="*/ 3040781 h 4336518"/>
                <a:gd name="connsiteX22" fmla="*/ 216639 w 5307644"/>
                <a:gd name="connsiteY22" fmla="*/ 3298400 h 4336518"/>
                <a:gd name="connsiteX23" fmla="*/ 309857 w 5307644"/>
                <a:gd name="connsiteY23" fmla="*/ 3539393 h 4336518"/>
                <a:gd name="connsiteX24" fmla="*/ 374918 w 5307644"/>
                <a:gd name="connsiteY24" fmla="*/ 3652866 h 4336518"/>
                <a:gd name="connsiteX25" fmla="*/ 449628 w 5307644"/>
                <a:gd name="connsiteY25" fmla="*/ 3762691 h 4336518"/>
                <a:gd name="connsiteX26" fmla="*/ 622212 w 5307644"/>
                <a:gd name="connsiteY26" fmla="*/ 3974942 h 4336518"/>
                <a:gd name="connsiteX27" fmla="*/ 808989 w 5307644"/>
                <a:gd name="connsiteY27" fmla="*/ 4188802 h 4336518"/>
                <a:gd name="connsiteX28" fmla="*/ 901868 w 5307644"/>
                <a:gd name="connsiteY28" fmla="*/ 4300450 h 4336518"/>
                <a:gd name="connsiteX29" fmla="*/ 931233 w 5307644"/>
                <a:gd name="connsiteY29" fmla="*/ 4336518 h 4336518"/>
                <a:gd name="connsiteX30" fmla="*/ 512426 w 5307644"/>
                <a:gd name="connsiteY30" fmla="*/ 4336518 h 4336518"/>
                <a:gd name="connsiteX31" fmla="*/ 379799 w 5307644"/>
                <a:gd name="connsiteY31" fmla="*/ 4138930 h 4336518"/>
                <a:gd name="connsiteX32" fmla="*/ 226177 w 5307644"/>
                <a:gd name="connsiteY32" fmla="*/ 3891071 h 4336518"/>
                <a:gd name="connsiteX33" fmla="*/ 156916 w 5307644"/>
                <a:gd name="connsiteY33" fmla="*/ 3759688 h 4336518"/>
                <a:gd name="connsiteX34" fmla="*/ 98101 w 5307644"/>
                <a:gd name="connsiteY34" fmla="*/ 3622191 h 4336518"/>
                <a:gd name="connsiteX35" fmla="*/ 53025 w 5307644"/>
                <a:gd name="connsiteY35" fmla="*/ 3479547 h 4336518"/>
                <a:gd name="connsiteX36" fmla="*/ 36221 w 5307644"/>
                <a:gd name="connsiteY36" fmla="*/ 3406831 h 4336518"/>
                <a:gd name="connsiteX37" fmla="*/ 28841 w 5307644"/>
                <a:gd name="connsiteY37" fmla="*/ 3370365 h 4336518"/>
                <a:gd name="connsiteX38" fmla="*/ 22709 w 5307644"/>
                <a:gd name="connsiteY38" fmla="*/ 3333792 h 4336518"/>
                <a:gd name="connsiteX39" fmla="*/ 0 w 5307644"/>
                <a:gd name="connsiteY39" fmla="*/ 3040781 h 4336518"/>
                <a:gd name="connsiteX40" fmla="*/ 63017 w 5307644"/>
                <a:gd name="connsiteY40" fmla="*/ 2469880 h 4336518"/>
                <a:gd name="connsiteX41" fmla="*/ 252405 w 5307644"/>
                <a:gd name="connsiteY41" fmla="*/ 1922897 h 4336518"/>
                <a:gd name="connsiteX42" fmla="*/ 962499 w 5307644"/>
                <a:gd name="connsiteY42" fmla="*/ 993992 h 4336518"/>
                <a:gd name="connsiteX43" fmla="*/ 1433359 w 5307644"/>
                <a:gd name="connsiteY43" fmla="*/ 630088 h 4336518"/>
                <a:gd name="connsiteX44" fmla="*/ 1959628 w 5307644"/>
                <a:gd name="connsiteY44" fmla="*/ 341151 h 4336518"/>
                <a:gd name="connsiteX45" fmla="*/ 3127865 w 5307644"/>
                <a:gd name="connsiteY45" fmla="*/ 22508 h 4336518"/>
                <a:gd name="connsiteX46" fmla="*/ 3433280 w 5307644"/>
                <a:gd name="connsiteY46" fmla="*/ 1379 h 433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307644" h="4336518">
                  <a:moveTo>
                    <a:pt x="5307644" y="4310537"/>
                  </a:moveTo>
                  <a:lnTo>
                    <a:pt x="5307644" y="4336518"/>
                  </a:lnTo>
                  <a:lnTo>
                    <a:pt x="5271469" y="4336518"/>
                  </a:lnTo>
                  <a:close/>
                  <a:moveTo>
                    <a:pt x="3433280" y="1379"/>
                  </a:moveTo>
                  <a:cubicBezTo>
                    <a:pt x="3535397" y="-1410"/>
                    <a:pt x="3637614" y="38"/>
                    <a:pt x="3739290" y="5668"/>
                  </a:cubicBezTo>
                  <a:cubicBezTo>
                    <a:pt x="3942986" y="17360"/>
                    <a:pt x="4146567" y="45995"/>
                    <a:pt x="4345494" y="94581"/>
                  </a:cubicBezTo>
                  <a:cubicBezTo>
                    <a:pt x="4544420" y="143059"/>
                    <a:pt x="4738691" y="211700"/>
                    <a:pt x="4922289" y="300933"/>
                  </a:cubicBezTo>
                  <a:cubicBezTo>
                    <a:pt x="5013975" y="345550"/>
                    <a:pt x="5103219" y="395127"/>
                    <a:pt x="5188801" y="449771"/>
                  </a:cubicBezTo>
                  <a:lnTo>
                    <a:pt x="5307644" y="531018"/>
                  </a:lnTo>
                  <a:lnTo>
                    <a:pt x="5307644" y="868543"/>
                  </a:lnTo>
                  <a:lnTo>
                    <a:pt x="5256558" y="823998"/>
                  </a:lnTo>
                  <a:cubicBezTo>
                    <a:pt x="5114289" y="712993"/>
                    <a:pt x="4959758" y="616466"/>
                    <a:pt x="4794554" y="538923"/>
                  </a:cubicBezTo>
                  <a:cubicBezTo>
                    <a:pt x="4629462" y="461166"/>
                    <a:pt x="4454722" y="401534"/>
                    <a:pt x="4274643" y="359921"/>
                  </a:cubicBezTo>
                  <a:cubicBezTo>
                    <a:pt x="4094566" y="318200"/>
                    <a:pt x="3909491" y="294176"/>
                    <a:pt x="3722940" y="285703"/>
                  </a:cubicBezTo>
                  <a:cubicBezTo>
                    <a:pt x="3536050" y="276800"/>
                    <a:pt x="3349387" y="282700"/>
                    <a:pt x="3163858" y="304579"/>
                  </a:cubicBezTo>
                  <a:cubicBezTo>
                    <a:pt x="2978444" y="326565"/>
                    <a:pt x="2794732" y="363353"/>
                    <a:pt x="2615108" y="413546"/>
                  </a:cubicBezTo>
                  <a:cubicBezTo>
                    <a:pt x="2435370" y="463526"/>
                    <a:pt x="2260060" y="528198"/>
                    <a:pt x="2090201" y="603167"/>
                  </a:cubicBezTo>
                  <a:cubicBezTo>
                    <a:pt x="1749461" y="751496"/>
                    <a:pt x="1431316" y="948195"/>
                    <a:pt x="1152228" y="1185758"/>
                  </a:cubicBezTo>
                  <a:cubicBezTo>
                    <a:pt x="1013139" y="1304915"/>
                    <a:pt x="884268" y="1434903"/>
                    <a:pt x="768796" y="1574544"/>
                  </a:cubicBezTo>
                  <a:cubicBezTo>
                    <a:pt x="653096" y="1713971"/>
                    <a:pt x="551021" y="1863481"/>
                    <a:pt x="465637" y="2021033"/>
                  </a:cubicBezTo>
                  <a:cubicBezTo>
                    <a:pt x="380253" y="2178478"/>
                    <a:pt x="309176" y="2343324"/>
                    <a:pt x="259898" y="2514605"/>
                  </a:cubicBezTo>
                  <a:cubicBezTo>
                    <a:pt x="210508" y="2685457"/>
                    <a:pt x="184960" y="2863065"/>
                    <a:pt x="185075" y="3040781"/>
                  </a:cubicBezTo>
                  <a:cubicBezTo>
                    <a:pt x="186096" y="3128084"/>
                    <a:pt x="195180" y="3214743"/>
                    <a:pt x="216639" y="3298400"/>
                  </a:cubicBezTo>
                  <a:cubicBezTo>
                    <a:pt x="237759" y="3382163"/>
                    <a:pt x="270572" y="3462280"/>
                    <a:pt x="309857" y="3539393"/>
                  </a:cubicBezTo>
                  <a:cubicBezTo>
                    <a:pt x="329727" y="3577897"/>
                    <a:pt x="351755" y="3615649"/>
                    <a:pt x="374918" y="3652866"/>
                  </a:cubicBezTo>
                  <a:cubicBezTo>
                    <a:pt x="398420" y="3689974"/>
                    <a:pt x="423514" y="3726548"/>
                    <a:pt x="449628" y="3762691"/>
                  </a:cubicBezTo>
                  <a:cubicBezTo>
                    <a:pt x="502539" y="3834764"/>
                    <a:pt x="561354" y="3904692"/>
                    <a:pt x="622212" y="3974942"/>
                  </a:cubicBezTo>
                  <a:cubicBezTo>
                    <a:pt x="683071" y="4045299"/>
                    <a:pt x="746655" y="4115657"/>
                    <a:pt x="808989" y="4188802"/>
                  </a:cubicBezTo>
                  <a:cubicBezTo>
                    <a:pt x="840214" y="4225267"/>
                    <a:pt x="871097" y="4262591"/>
                    <a:pt x="901868" y="4300450"/>
                  </a:cubicBezTo>
                  <a:lnTo>
                    <a:pt x="931233" y="4336518"/>
                  </a:lnTo>
                  <a:lnTo>
                    <a:pt x="512426" y="4336518"/>
                  </a:lnTo>
                  <a:lnTo>
                    <a:pt x="379799" y="4138930"/>
                  </a:lnTo>
                  <a:cubicBezTo>
                    <a:pt x="327002" y="4059028"/>
                    <a:pt x="274886" y="3976765"/>
                    <a:pt x="226177" y="3891071"/>
                  </a:cubicBezTo>
                  <a:cubicBezTo>
                    <a:pt x="201878" y="3848171"/>
                    <a:pt x="178376" y="3804519"/>
                    <a:pt x="156916" y="3759688"/>
                  </a:cubicBezTo>
                  <a:cubicBezTo>
                    <a:pt x="135570" y="3714750"/>
                    <a:pt x="115700" y="3668954"/>
                    <a:pt x="98101" y="3622191"/>
                  </a:cubicBezTo>
                  <a:cubicBezTo>
                    <a:pt x="80842" y="3575323"/>
                    <a:pt x="65514" y="3527810"/>
                    <a:pt x="53025" y="3479547"/>
                  </a:cubicBezTo>
                  <a:cubicBezTo>
                    <a:pt x="47121" y="3455416"/>
                    <a:pt x="41103" y="3431176"/>
                    <a:pt x="36221" y="3406831"/>
                  </a:cubicBezTo>
                  <a:lnTo>
                    <a:pt x="28841" y="3370365"/>
                  </a:lnTo>
                  <a:lnTo>
                    <a:pt x="22709" y="3333792"/>
                  </a:lnTo>
                  <a:cubicBezTo>
                    <a:pt x="6700" y="3236194"/>
                    <a:pt x="0" y="3138058"/>
                    <a:pt x="0" y="3040781"/>
                  </a:cubicBezTo>
                  <a:cubicBezTo>
                    <a:pt x="454" y="2849337"/>
                    <a:pt x="21687" y="2657893"/>
                    <a:pt x="63017" y="2469880"/>
                  </a:cubicBezTo>
                  <a:cubicBezTo>
                    <a:pt x="104233" y="2281976"/>
                    <a:pt x="167362" y="2097718"/>
                    <a:pt x="252405" y="1922897"/>
                  </a:cubicBezTo>
                  <a:cubicBezTo>
                    <a:pt x="423286" y="1573257"/>
                    <a:pt x="670922" y="1260405"/>
                    <a:pt x="962499" y="993992"/>
                  </a:cubicBezTo>
                  <a:cubicBezTo>
                    <a:pt x="1108628" y="860786"/>
                    <a:pt x="1266566" y="739269"/>
                    <a:pt x="1433359" y="630088"/>
                  </a:cubicBezTo>
                  <a:cubicBezTo>
                    <a:pt x="1600380" y="521013"/>
                    <a:pt x="1776144" y="423843"/>
                    <a:pt x="1959628" y="341151"/>
                  </a:cubicBezTo>
                  <a:cubicBezTo>
                    <a:pt x="2327051" y="176950"/>
                    <a:pt x="2722633" y="68411"/>
                    <a:pt x="3127865" y="22508"/>
                  </a:cubicBezTo>
                  <a:cubicBezTo>
                    <a:pt x="3229145" y="11193"/>
                    <a:pt x="3331163" y="4168"/>
                    <a:pt x="3433280" y="137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143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0C5373BF-BD61-4FCF-8ECF-21DFEBE09D6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873412" y="2537732"/>
              <a:ext cx="5308830" cy="4311738"/>
            </a:xfrm>
            <a:custGeom>
              <a:avLst/>
              <a:gdLst>
                <a:gd name="connsiteX0" fmla="*/ 5308830 w 5308830"/>
                <a:gd name="connsiteY0" fmla="*/ 4026353 h 4311738"/>
                <a:gd name="connsiteX1" fmla="*/ 5308830 w 5308830"/>
                <a:gd name="connsiteY1" fmla="*/ 4311738 h 4311738"/>
                <a:gd name="connsiteX2" fmla="*/ 4948051 w 5308830"/>
                <a:gd name="connsiteY2" fmla="*/ 4311738 h 4311738"/>
                <a:gd name="connsiteX3" fmla="*/ 5002803 w 5308830"/>
                <a:gd name="connsiteY3" fmla="*/ 4271506 h 4311738"/>
                <a:gd name="connsiteX4" fmla="*/ 5221147 w 5308830"/>
                <a:gd name="connsiteY4" fmla="*/ 4102386 h 4311738"/>
                <a:gd name="connsiteX5" fmla="*/ 3595773 w 5308830"/>
                <a:gd name="connsiteY5" fmla="*/ 0 h 4311738"/>
                <a:gd name="connsiteX6" fmla="*/ 5271266 w 5308830"/>
                <a:gd name="connsiteY6" fmla="*/ 516192 h 4311738"/>
                <a:gd name="connsiteX7" fmla="*/ 5308830 w 5308830"/>
                <a:gd name="connsiteY7" fmla="*/ 546905 h 4311738"/>
                <a:gd name="connsiteX8" fmla="*/ 5308830 w 5308830"/>
                <a:gd name="connsiteY8" fmla="*/ 1314056 h 4311738"/>
                <a:gd name="connsiteX9" fmla="*/ 5241798 w 5308830"/>
                <a:gd name="connsiteY9" fmla="*/ 1229961 h 4311738"/>
                <a:gd name="connsiteX10" fmla="*/ 4547599 w 5308830"/>
                <a:gd name="connsiteY10" fmla="*/ 723841 h 4311738"/>
                <a:gd name="connsiteX11" fmla="*/ 3595773 w 5308830"/>
                <a:gd name="connsiteY11" fmla="*/ 536258 h 4311738"/>
                <a:gd name="connsiteX12" fmla="*/ 2484874 w 5308830"/>
                <a:gd name="connsiteY12" fmla="*/ 738106 h 4311738"/>
                <a:gd name="connsiteX13" fmla="*/ 1497964 w 5308830"/>
                <a:gd name="connsiteY13" fmla="*/ 1292596 h 4311738"/>
                <a:gd name="connsiteX14" fmla="*/ 815348 w 5308830"/>
                <a:gd name="connsiteY14" fmla="*/ 2092157 h 4311738"/>
                <a:gd name="connsiteX15" fmla="*/ 567825 w 5308830"/>
                <a:gd name="connsiteY15" fmla="*/ 3022671 h 4311738"/>
                <a:gd name="connsiteX16" fmla="*/ 977486 w 5308830"/>
                <a:gd name="connsiteY16" fmla="*/ 3886690 h 4311738"/>
                <a:gd name="connsiteX17" fmla="*/ 1183907 w 5308830"/>
                <a:gd name="connsiteY17" fmla="*/ 4160932 h 4311738"/>
                <a:gd name="connsiteX18" fmla="*/ 1285607 w 5308830"/>
                <a:gd name="connsiteY18" fmla="*/ 4296799 h 4311738"/>
                <a:gd name="connsiteX19" fmla="*/ 1297817 w 5308830"/>
                <a:gd name="connsiteY19" fmla="*/ 4311738 h 4311738"/>
                <a:gd name="connsiteX20" fmla="*/ 602176 w 5308830"/>
                <a:gd name="connsiteY20" fmla="*/ 4311738 h 4311738"/>
                <a:gd name="connsiteX21" fmla="*/ 583893 w 5308830"/>
                <a:gd name="connsiteY21" fmla="*/ 4287205 h 4311738"/>
                <a:gd name="connsiteX22" fmla="*/ 0 w 5308830"/>
                <a:gd name="connsiteY22" fmla="*/ 3022564 h 4311738"/>
                <a:gd name="connsiteX23" fmla="*/ 3595773 w 5308830"/>
                <a:gd name="connsiteY23" fmla="*/ 0 h 4311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308830" h="4311738">
                  <a:moveTo>
                    <a:pt x="5308830" y="4026353"/>
                  </a:moveTo>
                  <a:lnTo>
                    <a:pt x="5308830" y="4311738"/>
                  </a:lnTo>
                  <a:lnTo>
                    <a:pt x="4948051" y="4311738"/>
                  </a:lnTo>
                  <a:lnTo>
                    <a:pt x="5002803" y="4271506"/>
                  </a:lnTo>
                  <a:cubicBezTo>
                    <a:pt x="5078400" y="4214990"/>
                    <a:pt x="5151610" y="4158780"/>
                    <a:pt x="5221147" y="4102386"/>
                  </a:cubicBezTo>
                  <a:close/>
                  <a:moveTo>
                    <a:pt x="3595773" y="0"/>
                  </a:moveTo>
                  <a:cubicBezTo>
                    <a:pt x="4261231" y="0"/>
                    <a:pt x="4825666" y="190293"/>
                    <a:pt x="5271266" y="516192"/>
                  </a:cubicBezTo>
                  <a:lnTo>
                    <a:pt x="5308830" y="546905"/>
                  </a:lnTo>
                  <a:lnTo>
                    <a:pt x="5308830" y="1314056"/>
                  </a:lnTo>
                  <a:lnTo>
                    <a:pt x="5241798" y="1229961"/>
                  </a:lnTo>
                  <a:cubicBezTo>
                    <a:pt x="5047072" y="1010846"/>
                    <a:pt x="4813516" y="840530"/>
                    <a:pt x="4547599" y="723841"/>
                  </a:cubicBezTo>
                  <a:cubicBezTo>
                    <a:pt x="4263856" y="599429"/>
                    <a:pt x="3943667" y="536258"/>
                    <a:pt x="3595773" y="536258"/>
                  </a:cubicBezTo>
                  <a:cubicBezTo>
                    <a:pt x="3226761" y="536258"/>
                    <a:pt x="2852980" y="604041"/>
                    <a:pt x="2484874" y="738106"/>
                  </a:cubicBezTo>
                  <a:cubicBezTo>
                    <a:pt x="2126422" y="868309"/>
                    <a:pt x="1785227" y="1060075"/>
                    <a:pt x="1497964" y="1292596"/>
                  </a:cubicBezTo>
                  <a:cubicBezTo>
                    <a:pt x="1205707" y="1529085"/>
                    <a:pt x="976010" y="1798180"/>
                    <a:pt x="815348" y="2092157"/>
                  </a:cubicBezTo>
                  <a:cubicBezTo>
                    <a:pt x="651166" y="2392675"/>
                    <a:pt x="567825" y="2705743"/>
                    <a:pt x="567825" y="3022671"/>
                  </a:cubicBezTo>
                  <a:cubicBezTo>
                    <a:pt x="567825" y="3341852"/>
                    <a:pt x="700784" y="3528255"/>
                    <a:pt x="977486" y="3886690"/>
                  </a:cubicBezTo>
                  <a:cubicBezTo>
                    <a:pt x="1044249" y="3973134"/>
                    <a:pt x="1113283" y="4062582"/>
                    <a:pt x="1183907" y="4160932"/>
                  </a:cubicBezTo>
                  <a:cubicBezTo>
                    <a:pt x="1217636" y="4207895"/>
                    <a:pt x="1251520" y="4253175"/>
                    <a:pt x="1285607" y="4296799"/>
                  </a:cubicBezTo>
                  <a:lnTo>
                    <a:pt x="1297817" y="4311738"/>
                  </a:lnTo>
                  <a:lnTo>
                    <a:pt x="602176" y="4311738"/>
                  </a:lnTo>
                  <a:lnTo>
                    <a:pt x="583893" y="4287205"/>
                  </a:lnTo>
                  <a:cubicBezTo>
                    <a:pt x="281395" y="3892133"/>
                    <a:pt x="0" y="3570338"/>
                    <a:pt x="0" y="3022564"/>
                  </a:cubicBezTo>
                  <a:cubicBezTo>
                    <a:pt x="0" y="1353193"/>
                    <a:pt x="1810660" y="0"/>
                    <a:pt x="359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143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7E6B45AB-7CCC-4949-9DC2-116644B5F6D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873412" y="2537732"/>
              <a:ext cx="5308830" cy="4311738"/>
            </a:xfrm>
            <a:custGeom>
              <a:avLst/>
              <a:gdLst>
                <a:gd name="connsiteX0" fmla="*/ 5308830 w 5308830"/>
                <a:gd name="connsiteY0" fmla="*/ 3880900 h 4311738"/>
                <a:gd name="connsiteX1" fmla="*/ 5308830 w 5308830"/>
                <a:gd name="connsiteY1" fmla="*/ 4311738 h 4311738"/>
                <a:gd name="connsiteX2" fmla="*/ 4763109 w 5308830"/>
                <a:gd name="connsiteY2" fmla="*/ 4311738 h 4311738"/>
                <a:gd name="connsiteX3" fmla="*/ 4929066 w 5308830"/>
                <a:gd name="connsiteY3" fmla="*/ 4189789 h 4311738"/>
                <a:gd name="connsiteX4" fmla="*/ 5142959 w 5308830"/>
                <a:gd name="connsiteY4" fmla="*/ 4024320 h 4311738"/>
                <a:gd name="connsiteX5" fmla="*/ 3595773 w 5308830"/>
                <a:gd name="connsiteY5" fmla="*/ 0 h 4311738"/>
                <a:gd name="connsiteX6" fmla="*/ 5271266 w 5308830"/>
                <a:gd name="connsiteY6" fmla="*/ 516192 h 4311738"/>
                <a:gd name="connsiteX7" fmla="*/ 5308830 w 5308830"/>
                <a:gd name="connsiteY7" fmla="*/ 546905 h 4311738"/>
                <a:gd name="connsiteX8" fmla="*/ 5308830 w 5308830"/>
                <a:gd name="connsiteY8" fmla="*/ 1498438 h 4311738"/>
                <a:gd name="connsiteX9" fmla="*/ 5289422 w 5308830"/>
                <a:gd name="connsiteY9" fmla="*/ 1468062 h 4311738"/>
                <a:gd name="connsiteX10" fmla="*/ 5154710 w 5308830"/>
                <a:gd name="connsiteY10" fmla="*/ 1298924 h 4311738"/>
                <a:gd name="connsiteX11" fmla="*/ 4499685 w 5308830"/>
                <a:gd name="connsiteY11" fmla="*/ 821118 h 4311738"/>
                <a:gd name="connsiteX12" fmla="*/ 3595773 w 5308830"/>
                <a:gd name="connsiteY12" fmla="*/ 643510 h 4311738"/>
                <a:gd name="connsiteX13" fmla="*/ 2525523 w 5308830"/>
                <a:gd name="connsiteY13" fmla="*/ 838172 h 4311738"/>
                <a:gd name="connsiteX14" fmla="*/ 1571767 w 5308830"/>
                <a:gd name="connsiteY14" fmla="*/ 1374000 h 4311738"/>
                <a:gd name="connsiteX15" fmla="*/ 916173 w 5308830"/>
                <a:gd name="connsiteY15" fmla="*/ 2141277 h 4311738"/>
                <a:gd name="connsiteX16" fmla="*/ 681254 w 5308830"/>
                <a:gd name="connsiteY16" fmla="*/ 3022671 h 4311738"/>
                <a:gd name="connsiteX17" fmla="*/ 1069115 w 5308830"/>
                <a:gd name="connsiteY17" fmla="*/ 3823519 h 4311738"/>
                <a:gd name="connsiteX18" fmla="*/ 1277807 w 5308830"/>
                <a:gd name="connsiteY18" fmla="*/ 4100764 h 4311738"/>
                <a:gd name="connsiteX19" fmla="*/ 1373308 w 5308830"/>
                <a:gd name="connsiteY19" fmla="*/ 4228488 h 4311738"/>
                <a:gd name="connsiteX20" fmla="*/ 1441062 w 5308830"/>
                <a:gd name="connsiteY20" fmla="*/ 4311738 h 4311738"/>
                <a:gd name="connsiteX21" fmla="*/ 602176 w 5308830"/>
                <a:gd name="connsiteY21" fmla="*/ 4311738 h 4311738"/>
                <a:gd name="connsiteX22" fmla="*/ 583893 w 5308830"/>
                <a:gd name="connsiteY22" fmla="*/ 4287205 h 4311738"/>
                <a:gd name="connsiteX23" fmla="*/ 0 w 5308830"/>
                <a:gd name="connsiteY23" fmla="*/ 3022564 h 4311738"/>
                <a:gd name="connsiteX24" fmla="*/ 3595773 w 5308830"/>
                <a:gd name="connsiteY24" fmla="*/ 0 h 4311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308830" h="4311738">
                  <a:moveTo>
                    <a:pt x="5308830" y="3880900"/>
                  </a:moveTo>
                  <a:lnTo>
                    <a:pt x="5308830" y="4311738"/>
                  </a:lnTo>
                  <a:lnTo>
                    <a:pt x="4763109" y="4311738"/>
                  </a:lnTo>
                  <a:lnTo>
                    <a:pt x="4929066" y="4189789"/>
                  </a:lnTo>
                  <a:cubicBezTo>
                    <a:pt x="5003230" y="4134367"/>
                    <a:pt x="5074975" y="4079340"/>
                    <a:pt x="5142959" y="4024320"/>
                  </a:cubicBezTo>
                  <a:close/>
                  <a:moveTo>
                    <a:pt x="3595773" y="0"/>
                  </a:moveTo>
                  <a:cubicBezTo>
                    <a:pt x="4261231" y="0"/>
                    <a:pt x="4825666" y="190293"/>
                    <a:pt x="5271266" y="516192"/>
                  </a:cubicBezTo>
                  <a:lnTo>
                    <a:pt x="5308830" y="546905"/>
                  </a:lnTo>
                  <a:lnTo>
                    <a:pt x="5308830" y="1498438"/>
                  </a:lnTo>
                  <a:lnTo>
                    <a:pt x="5289422" y="1468062"/>
                  </a:lnTo>
                  <a:cubicBezTo>
                    <a:pt x="5247242" y="1408963"/>
                    <a:pt x="5202313" y="1352510"/>
                    <a:pt x="5154710" y="1298924"/>
                  </a:cubicBezTo>
                  <a:cubicBezTo>
                    <a:pt x="4970772" y="1091928"/>
                    <a:pt x="4750500" y="931159"/>
                    <a:pt x="4499685" y="821118"/>
                  </a:cubicBezTo>
                  <a:cubicBezTo>
                    <a:pt x="4231156" y="703248"/>
                    <a:pt x="3926977" y="643510"/>
                    <a:pt x="3595773" y="643510"/>
                  </a:cubicBezTo>
                  <a:cubicBezTo>
                    <a:pt x="3245836" y="643510"/>
                    <a:pt x="2875688" y="710757"/>
                    <a:pt x="2525523" y="838172"/>
                  </a:cubicBezTo>
                  <a:cubicBezTo>
                    <a:pt x="2179105" y="964084"/>
                    <a:pt x="1849265" y="1149415"/>
                    <a:pt x="1571767" y="1374000"/>
                  </a:cubicBezTo>
                  <a:cubicBezTo>
                    <a:pt x="1294611" y="1598264"/>
                    <a:pt x="1067980" y="1863603"/>
                    <a:pt x="916173" y="2141277"/>
                  </a:cubicBezTo>
                  <a:cubicBezTo>
                    <a:pt x="760280" y="2426459"/>
                    <a:pt x="681254" y="2723010"/>
                    <a:pt x="681254" y="3022671"/>
                  </a:cubicBezTo>
                  <a:cubicBezTo>
                    <a:pt x="681254" y="3309032"/>
                    <a:pt x="800134" y="3475166"/>
                    <a:pt x="1069115" y="3823519"/>
                  </a:cubicBezTo>
                  <a:cubicBezTo>
                    <a:pt x="1136445" y="3910714"/>
                    <a:pt x="1206047" y="4000912"/>
                    <a:pt x="1277807" y="4100764"/>
                  </a:cubicBezTo>
                  <a:cubicBezTo>
                    <a:pt x="1309528" y="4144925"/>
                    <a:pt x="1341351" y="4187490"/>
                    <a:pt x="1373308" y="4228488"/>
                  </a:cubicBezTo>
                  <a:lnTo>
                    <a:pt x="1441062" y="4311738"/>
                  </a:lnTo>
                  <a:lnTo>
                    <a:pt x="602176" y="4311738"/>
                  </a:lnTo>
                  <a:lnTo>
                    <a:pt x="583893" y="4287205"/>
                  </a:lnTo>
                  <a:cubicBezTo>
                    <a:pt x="281395" y="3892133"/>
                    <a:pt x="0" y="3570338"/>
                    <a:pt x="0" y="3022564"/>
                  </a:cubicBezTo>
                  <a:cubicBezTo>
                    <a:pt x="0" y="1353193"/>
                    <a:pt x="1810660" y="0"/>
                    <a:pt x="359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143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61D22245-3D67-419C-A6B5-DD0EB0D839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3462616" y="1500187"/>
            <a:ext cx="2858291" cy="1762349"/>
            <a:chOff x="5907711" y="0"/>
            <a:chExt cx="5081407" cy="3133064"/>
          </a:xfrm>
          <a:solidFill>
            <a:schemeClr val="accent5">
              <a:alpha val="5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E3A64720-9AA0-4796-8E62-15672228CF8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919200" y="0"/>
              <a:ext cx="5069918" cy="3111852"/>
            </a:xfrm>
            <a:custGeom>
              <a:avLst/>
              <a:gdLst>
                <a:gd name="connsiteX0" fmla="*/ 145909 w 5069918"/>
                <a:gd name="connsiteY0" fmla="*/ 0 h 3111852"/>
                <a:gd name="connsiteX1" fmla="*/ 205279 w 5069918"/>
                <a:gd name="connsiteY1" fmla="*/ 0 h 3111852"/>
                <a:gd name="connsiteX2" fmla="*/ 202868 w 5069918"/>
                <a:gd name="connsiteY2" fmla="*/ 5043 h 3111852"/>
                <a:gd name="connsiteX3" fmla="*/ 191273 w 5069918"/>
                <a:gd name="connsiteY3" fmla="*/ 30818 h 3111852"/>
                <a:gd name="connsiteX4" fmla="*/ 169129 w 5069918"/>
                <a:gd name="connsiteY4" fmla="*/ 82781 h 3111852"/>
                <a:gd name="connsiteX5" fmla="*/ 148381 w 5069918"/>
                <a:gd name="connsiteY5" fmla="*/ 135320 h 3111852"/>
                <a:gd name="connsiteX6" fmla="*/ 80903 w 5069918"/>
                <a:gd name="connsiteY6" fmla="*/ 350499 h 3111852"/>
                <a:gd name="connsiteX7" fmla="*/ 26154 w 5069918"/>
                <a:gd name="connsiteY7" fmla="*/ 796339 h 3111852"/>
                <a:gd name="connsiteX8" fmla="*/ 49170 w 5069918"/>
                <a:gd name="connsiteY8" fmla="*/ 1018931 h 3111852"/>
                <a:gd name="connsiteX9" fmla="*/ 119437 w 5069918"/>
                <a:gd name="connsiteY9" fmla="*/ 1231804 h 3111852"/>
                <a:gd name="connsiteX10" fmla="*/ 143672 w 5069918"/>
                <a:gd name="connsiteY10" fmla="*/ 1282696 h 3111852"/>
                <a:gd name="connsiteX11" fmla="*/ 170611 w 5069918"/>
                <a:gd name="connsiteY11" fmla="*/ 1332436 h 3111852"/>
                <a:gd name="connsiteX12" fmla="*/ 230330 w 5069918"/>
                <a:gd name="connsiteY12" fmla="*/ 1428867 h 3111852"/>
                <a:gd name="connsiteX13" fmla="*/ 296237 w 5069918"/>
                <a:gd name="connsiteY13" fmla="*/ 1522004 h 3111852"/>
                <a:gd name="connsiteX14" fmla="*/ 366853 w 5069918"/>
                <a:gd name="connsiteY14" fmla="*/ 1612506 h 3111852"/>
                <a:gd name="connsiteX15" fmla="*/ 513838 w 5069918"/>
                <a:gd name="connsiteY15" fmla="*/ 1791535 h 3111852"/>
                <a:gd name="connsiteX16" fmla="*/ 587330 w 5069918"/>
                <a:gd name="connsiteY16" fmla="*/ 1882283 h 3111852"/>
                <a:gd name="connsiteX17" fmla="*/ 658817 w 5069918"/>
                <a:gd name="connsiteY17" fmla="*/ 1974186 h 3111852"/>
                <a:gd name="connsiteX18" fmla="*/ 730305 w 5069918"/>
                <a:gd name="connsiteY18" fmla="*/ 2062959 h 3111852"/>
                <a:gd name="connsiteX19" fmla="*/ 805018 w 5069918"/>
                <a:gd name="connsiteY19" fmla="*/ 2148685 h 3111852"/>
                <a:gd name="connsiteX20" fmla="*/ 963424 w 5069918"/>
                <a:gd name="connsiteY20" fmla="*/ 2310337 h 3111852"/>
                <a:gd name="connsiteX21" fmla="*/ 1319204 w 5069918"/>
                <a:gd name="connsiteY21" fmla="*/ 2580196 h 3111852"/>
                <a:gd name="connsiteX22" fmla="*/ 1515882 w 5069918"/>
                <a:gd name="connsiteY22" fmla="*/ 2681651 h 3111852"/>
                <a:gd name="connsiteX23" fmla="*/ 1723456 w 5069918"/>
                <a:gd name="connsiteY23" fmla="*/ 2758319 h 3111852"/>
                <a:gd name="connsiteX24" fmla="*/ 1939662 w 5069918"/>
                <a:gd name="connsiteY24" fmla="*/ 2811269 h 3111852"/>
                <a:gd name="connsiteX25" fmla="*/ 2162581 w 5069918"/>
                <a:gd name="connsiteY25" fmla="*/ 2840916 h 3111852"/>
                <a:gd name="connsiteX26" fmla="*/ 2389597 w 5069918"/>
                <a:gd name="connsiteY26" fmla="*/ 2850221 h 3111852"/>
                <a:gd name="connsiteX27" fmla="*/ 2446002 w 5069918"/>
                <a:gd name="connsiteY27" fmla="*/ 2849808 h 3111852"/>
                <a:gd name="connsiteX28" fmla="*/ 2473638 w 5069918"/>
                <a:gd name="connsiteY28" fmla="*/ 2849151 h 3111852"/>
                <a:gd name="connsiteX29" fmla="*/ 2501187 w 5069918"/>
                <a:gd name="connsiteY29" fmla="*/ 2847832 h 3111852"/>
                <a:gd name="connsiteX30" fmla="*/ 2610685 w 5069918"/>
                <a:gd name="connsiteY30" fmla="*/ 2838774 h 3111852"/>
                <a:gd name="connsiteX31" fmla="*/ 3033071 w 5069918"/>
                <a:gd name="connsiteY31" fmla="*/ 2730979 h 3111852"/>
                <a:gd name="connsiteX32" fmla="*/ 3232974 w 5069918"/>
                <a:gd name="connsiteY32" fmla="*/ 2637430 h 3111852"/>
                <a:gd name="connsiteX33" fmla="*/ 3425990 w 5069918"/>
                <a:gd name="connsiteY33" fmla="*/ 2523622 h 3111852"/>
                <a:gd name="connsiteX34" fmla="*/ 3613601 w 5069918"/>
                <a:gd name="connsiteY34" fmla="*/ 2394827 h 3111852"/>
                <a:gd name="connsiteX35" fmla="*/ 3706185 w 5069918"/>
                <a:gd name="connsiteY35" fmla="*/ 2326642 h 3111852"/>
                <a:gd name="connsiteX36" fmla="*/ 3799729 w 5069918"/>
                <a:gd name="connsiteY36" fmla="*/ 2255904 h 3111852"/>
                <a:gd name="connsiteX37" fmla="*/ 4175561 w 5069918"/>
                <a:gd name="connsiteY37" fmla="*/ 1976821 h 3111852"/>
                <a:gd name="connsiteX38" fmla="*/ 4517132 w 5069918"/>
                <a:gd name="connsiteY38" fmla="*/ 1683080 h 3111852"/>
                <a:gd name="connsiteX39" fmla="*/ 4659758 w 5069918"/>
                <a:gd name="connsiteY39" fmla="*/ 1519452 h 3111852"/>
                <a:gd name="connsiteX40" fmla="*/ 4773178 w 5069918"/>
                <a:gd name="connsiteY40" fmla="*/ 1340423 h 3111852"/>
                <a:gd name="connsiteX41" fmla="*/ 4892092 w 5069918"/>
                <a:gd name="connsiteY41" fmla="*/ 938311 h 3111852"/>
                <a:gd name="connsiteX42" fmla="*/ 4898804 w 5069918"/>
                <a:gd name="connsiteY42" fmla="*/ 831503 h 3111852"/>
                <a:gd name="connsiteX43" fmla="*/ 4899153 w 5069918"/>
                <a:gd name="connsiteY43" fmla="*/ 776988 h 3111852"/>
                <a:gd name="connsiteX44" fmla="*/ 4898456 w 5069918"/>
                <a:gd name="connsiteY44" fmla="*/ 721484 h 3111852"/>
                <a:gd name="connsiteX45" fmla="*/ 4886774 w 5069918"/>
                <a:gd name="connsiteY45" fmla="*/ 499635 h 3111852"/>
                <a:gd name="connsiteX46" fmla="*/ 4815896 w 5069918"/>
                <a:gd name="connsiteY46" fmla="*/ 59970 h 3111852"/>
                <a:gd name="connsiteX47" fmla="*/ 4798654 w 5069918"/>
                <a:gd name="connsiteY47" fmla="*/ 0 h 3111852"/>
                <a:gd name="connsiteX48" fmla="*/ 4909441 w 5069918"/>
                <a:gd name="connsiteY48" fmla="*/ 0 h 3111852"/>
                <a:gd name="connsiteX49" fmla="*/ 4921297 w 5069918"/>
                <a:gd name="connsiteY49" fmla="*/ 34112 h 3111852"/>
                <a:gd name="connsiteX50" fmla="*/ 5027482 w 5069918"/>
                <a:gd name="connsiteY50" fmla="*/ 483740 h 3111852"/>
                <a:gd name="connsiteX51" fmla="*/ 5058082 w 5069918"/>
                <a:gd name="connsiteY51" fmla="*/ 712837 h 3111852"/>
                <a:gd name="connsiteX52" fmla="*/ 5063486 w 5069918"/>
                <a:gd name="connsiteY52" fmla="*/ 770400 h 3111852"/>
                <a:gd name="connsiteX53" fmla="*/ 5067846 w 5069918"/>
                <a:gd name="connsiteY53" fmla="*/ 829033 h 3111852"/>
                <a:gd name="connsiteX54" fmla="*/ 5069414 w 5069918"/>
                <a:gd name="connsiteY54" fmla="*/ 948521 h 3111852"/>
                <a:gd name="connsiteX55" fmla="*/ 5040732 w 5069918"/>
                <a:gd name="connsiteY55" fmla="*/ 1188571 h 3111852"/>
                <a:gd name="connsiteX56" fmla="*/ 4964102 w 5069918"/>
                <a:gd name="connsiteY56" fmla="*/ 1421620 h 3111852"/>
                <a:gd name="connsiteX57" fmla="*/ 4689486 w 5069918"/>
                <a:gd name="connsiteY57" fmla="*/ 1828757 h 3111852"/>
                <a:gd name="connsiteX58" fmla="*/ 4333792 w 5069918"/>
                <a:gd name="connsiteY58" fmla="*/ 2155355 h 3111852"/>
                <a:gd name="connsiteX59" fmla="*/ 3965196 w 5069918"/>
                <a:gd name="connsiteY59" fmla="*/ 2446790 h 3111852"/>
                <a:gd name="connsiteX60" fmla="*/ 3873745 w 5069918"/>
                <a:gd name="connsiteY60" fmla="*/ 2519916 h 3111852"/>
                <a:gd name="connsiteX61" fmla="*/ 3779416 w 5069918"/>
                <a:gd name="connsiteY61" fmla="*/ 2593454 h 3111852"/>
                <a:gd name="connsiteX62" fmla="*/ 3582739 w 5069918"/>
                <a:gd name="connsiteY62" fmla="*/ 2735343 h 3111852"/>
                <a:gd name="connsiteX63" fmla="*/ 3371851 w 5069918"/>
                <a:gd name="connsiteY63" fmla="*/ 2865126 h 3111852"/>
                <a:gd name="connsiteX64" fmla="*/ 3143614 w 5069918"/>
                <a:gd name="connsiteY64" fmla="*/ 2974568 h 3111852"/>
                <a:gd name="connsiteX65" fmla="*/ 2643552 w 5069918"/>
                <a:gd name="connsiteY65" fmla="*/ 3101304 h 3111852"/>
                <a:gd name="connsiteX66" fmla="*/ 2514264 w 5069918"/>
                <a:gd name="connsiteY66" fmla="*/ 3110445 h 3111852"/>
                <a:gd name="connsiteX67" fmla="*/ 2481920 w 5069918"/>
                <a:gd name="connsiteY67" fmla="*/ 3111598 h 3111852"/>
                <a:gd name="connsiteX68" fmla="*/ 2449664 w 5069918"/>
                <a:gd name="connsiteY68" fmla="*/ 3111763 h 3111852"/>
                <a:gd name="connsiteX69" fmla="*/ 2386284 w 5069918"/>
                <a:gd name="connsiteY69" fmla="*/ 3111022 h 3111852"/>
                <a:gd name="connsiteX70" fmla="*/ 2260658 w 5069918"/>
                <a:gd name="connsiteY70" fmla="*/ 3106080 h 3111852"/>
                <a:gd name="connsiteX71" fmla="*/ 2134945 w 5069918"/>
                <a:gd name="connsiteY71" fmla="*/ 3094716 h 3111852"/>
                <a:gd name="connsiteX72" fmla="*/ 1884564 w 5069918"/>
                <a:gd name="connsiteY72" fmla="*/ 3054200 h 3111852"/>
                <a:gd name="connsiteX73" fmla="*/ 1639764 w 5069918"/>
                <a:gd name="connsiteY73" fmla="*/ 2984286 h 3111852"/>
                <a:gd name="connsiteX74" fmla="*/ 1407081 w 5069918"/>
                <a:gd name="connsiteY74" fmla="*/ 2882913 h 3111852"/>
                <a:gd name="connsiteX75" fmla="*/ 1193491 w 5069918"/>
                <a:gd name="connsiteY75" fmla="*/ 2750989 h 3111852"/>
                <a:gd name="connsiteX76" fmla="*/ 836141 w 5069918"/>
                <a:gd name="connsiteY76" fmla="*/ 2418627 h 3111852"/>
                <a:gd name="connsiteX77" fmla="*/ 690812 w 5069918"/>
                <a:gd name="connsiteY77" fmla="*/ 2230210 h 3111852"/>
                <a:gd name="connsiteX78" fmla="*/ 562397 w 5069918"/>
                <a:gd name="connsiteY78" fmla="*/ 2033725 h 3111852"/>
                <a:gd name="connsiteX79" fmla="*/ 502504 w 5069918"/>
                <a:gd name="connsiteY79" fmla="*/ 1936223 h 3111852"/>
                <a:gd name="connsiteX80" fmla="*/ 440258 w 5069918"/>
                <a:gd name="connsiteY80" fmla="*/ 1840368 h 3111852"/>
                <a:gd name="connsiteX81" fmla="*/ 310360 w 5069918"/>
                <a:gd name="connsiteY81" fmla="*/ 1649481 h 3111852"/>
                <a:gd name="connsiteX82" fmla="*/ 246806 w 5069918"/>
                <a:gd name="connsiteY82" fmla="*/ 1552391 h 3111852"/>
                <a:gd name="connsiteX83" fmla="*/ 186303 w 5069918"/>
                <a:gd name="connsiteY83" fmla="*/ 1453160 h 3111852"/>
                <a:gd name="connsiteX84" fmla="*/ 84390 w 5069918"/>
                <a:gd name="connsiteY84" fmla="*/ 1244980 h 3111852"/>
                <a:gd name="connsiteX85" fmla="*/ 20139 w 5069918"/>
                <a:gd name="connsiteY85" fmla="*/ 1024037 h 3111852"/>
                <a:gd name="connsiteX86" fmla="*/ 0 w 5069918"/>
                <a:gd name="connsiteY86" fmla="*/ 796339 h 3111852"/>
                <a:gd name="connsiteX87" fmla="*/ 102773 w 5069918"/>
                <a:gd name="connsiteY87" fmla="*/ 121376 h 3111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5069918" h="3111852">
                  <a:moveTo>
                    <a:pt x="145909" y="0"/>
                  </a:moveTo>
                  <a:lnTo>
                    <a:pt x="205279" y="0"/>
                  </a:lnTo>
                  <a:lnTo>
                    <a:pt x="202868" y="5043"/>
                  </a:lnTo>
                  <a:lnTo>
                    <a:pt x="191273" y="30818"/>
                  </a:lnTo>
                  <a:cubicBezTo>
                    <a:pt x="183688" y="48029"/>
                    <a:pt x="176016" y="65240"/>
                    <a:pt x="169129" y="82781"/>
                  </a:cubicBezTo>
                  <a:cubicBezTo>
                    <a:pt x="162242" y="100321"/>
                    <a:pt x="154658" y="117615"/>
                    <a:pt x="148381" y="135320"/>
                  </a:cubicBezTo>
                  <a:cubicBezTo>
                    <a:pt x="121529" y="205646"/>
                    <a:pt x="98775" y="277455"/>
                    <a:pt x="80903" y="350499"/>
                  </a:cubicBezTo>
                  <a:cubicBezTo>
                    <a:pt x="44636" y="496258"/>
                    <a:pt x="26067" y="646299"/>
                    <a:pt x="26154" y="796339"/>
                  </a:cubicBezTo>
                  <a:cubicBezTo>
                    <a:pt x="26590" y="871114"/>
                    <a:pt x="34001" y="945722"/>
                    <a:pt x="49170" y="1018931"/>
                  </a:cubicBezTo>
                  <a:cubicBezTo>
                    <a:pt x="65124" y="1091975"/>
                    <a:pt x="88226" y="1163454"/>
                    <a:pt x="119437" y="1231804"/>
                  </a:cubicBezTo>
                  <a:cubicBezTo>
                    <a:pt x="126847" y="1249016"/>
                    <a:pt x="135478" y="1265815"/>
                    <a:pt x="143672" y="1282696"/>
                  </a:cubicBezTo>
                  <a:cubicBezTo>
                    <a:pt x="152565" y="1299331"/>
                    <a:pt x="161021" y="1316130"/>
                    <a:pt x="170611" y="1332436"/>
                  </a:cubicBezTo>
                  <a:cubicBezTo>
                    <a:pt x="188919" y="1365375"/>
                    <a:pt x="209319" y="1397327"/>
                    <a:pt x="230330" y="1428867"/>
                  </a:cubicBezTo>
                  <a:cubicBezTo>
                    <a:pt x="251253" y="1460489"/>
                    <a:pt x="273658" y="1491288"/>
                    <a:pt x="296237" y="1522004"/>
                  </a:cubicBezTo>
                  <a:cubicBezTo>
                    <a:pt x="319165" y="1552474"/>
                    <a:pt x="342966" y="1582531"/>
                    <a:pt x="366853" y="1612506"/>
                  </a:cubicBezTo>
                  <a:cubicBezTo>
                    <a:pt x="414714" y="1672540"/>
                    <a:pt x="464756" y="1731337"/>
                    <a:pt x="513838" y="1791535"/>
                  </a:cubicBezTo>
                  <a:cubicBezTo>
                    <a:pt x="538509" y="1821510"/>
                    <a:pt x="563094" y="1851732"/>
                    <a:pt x="587330" y="1882283"/>
                  </a:cubicBezTo>
                  <a:cubicBezTo>
                    <a:pt x="611479" y="1912588"/>
                    <a:pt x="635453" y="1944787"/>
                    <a:pt x="658817" y="1974186"/>
                  </a:cubicBezTo>
                  <a:cubicBezTo>
                    <a:pt x="682008" y="2004326"/>
                    <a:pt x="706330" y="2033560"/>
                    <a:pt x="730305" y="2062959"/>
                  </a:cubicBezTo>
                  <a:cubicBezTo>
                    <a:pt x="754977" y="2091864"/>
                    <a:pt x="779474" y="2120768"/>
                    <a:pt x="805018" y="2148685"/>
                  </a:cubicBezTo>
                  <a:cubicBezTo>
                    <a:pt x="855757" y="2204847"/>
                    <a:pt x="908500" y="2258951"/>
                    <a:pt x="963424" y="2310337"/>
                  </a:cubicBezTo>
                  <a:cubicBezTo>
                    <a:pt x="1073444" y="2412862"/>
                    <a:pt x="1192183" y="2504353"/>
                    <a:pt x="1319204" y="2580196"/>
                  </a:cubicBezTo>
                  <a:cubicBezTo>
                    <a:pt x="1382846" y="2617913"/>
                    <a:pt x="1448143" y="2652500"/>
                    <a:pt x="1515882" y="2681651"/>
                  </a:cubicBezTo>
                  <a:cubicBezTo>
                    <a:pt x="1583184" y="2711626"/>
                    <a:pt x="1652666" y="2736908"/>
                    <a:pt x="1723456" y="2758319"/>
                  </a:cubicBezTo>
                  <a:cubicBezTo>
                    <a:pt x="1794246" y="2779812"/>
                    <a:pt x="1866431" y="2797188"/>
                    <a:pt x="1939662" y="2811269"/>
                  </a:cubicBezTo>
                  <a:cubicBezTo>
                    <a:pt x="2012981" y="2825104"/>
                    <a:pt x="2087519" y="2834574"/>
                    <a:pt x="2162581" y="2840916"/>
                  </a:cubicBezTo>
                  <a:cubicBezTo>
                    <a:pt x="2237643" y="2847338"/>
                    <a:pt x="2313489" y="2850139"/>
                    <a:pt x="2389597" y="2850221"/>
                  </a:cubicBezTo>
                  <a:cubicBezTo>
                    <a:pt x="2408602" y="2850221"/>
                    <a:pt x="2427869" y="2850550"/>
                    <a:pt x="2446002" y="2849808"/>
                  </a:cubicBezTo>
                  <a:lnTo>
                    <a:pt x="2473638" y="2849151"/>
                  </a:lnTo>
                  <a:lnTo>
                    <a:pt x="2501187" y="2847832"/>
                  </a:lnTo>
                  <a:cubicBezTo>
                    <a:pt x="2537890" y="2846268"/>
                    <a:pt x="2574418" y="2842809"/>
                    <a:pt x="2610685" y="2838774"/>
                  </a:cubicBezTo>
                  <a:cubicBezTo>
                    <a:pt x="2755926" y="2821975"/>
                    <a:pt x="2897244" y="2785164"/>
                    <a:pt x="3033071" y="2730979"/>
                  </a:cubicBezTo>
                  <a:cubicBezTo>
                    <a:pt x="3101158" y="2704132"/>
                    <a:pt x="3167589" y="2672263"/>
                    <a:pt x="3232974" y="2637430"/>
                  </a:cubicBezTo>
                  <a:cubicBezTo>
                    <a:pt x="3298446" y="2602760"/>
                    <a:pt x="3362697" y="2564303"/>
                    <a:pt x="3425990" y="2523622"/>
                  </a:cubicBezTo>
                  <a:cubicBezTo>
                    <a:pt x="3489282" y="2482859"/>
                    <a:pt x="3551529" y="2439461"/>
                    <a:pt x="3613601" y="2394827"/>
                  </a:cubicBezTo>
                  <a:cubicBezTo>
                    <a:pt x="3644549" y="2372511"/>
                    <a:pt x="3675411" y="2349617"/>
                    <a:pt x="3706185" y="2326642"/>
                  </a:cubicBezTo>
                  <a:lnTo>
                    <a:pt x="3799729" y="2255904"/>
                  </a:lnTo>
                  <a:cubicBezTo>
                    <a:pt x="3926402" y="2160954"/>
                    <a:pt x="4053597" y="2070123"/>
                    <a:pt x="4175561" y="1976821"/>
                  </a:cubicBezTo>
                  <a:cubicBezTo>
                    <a:pt x="4297526" y="1883601"/>
                    <a:pt x="4414084" y="1787582"/>
                    <a:pt x="4517132" y="1683080"/>
                  </a:cubicBezTo>
                  <a:cubicBezTo>
                    <a:pt x="4568480" y="1630705"/>
                    <a:pt x="4616604" y="1576438"/>
                    <a:pt x="4659758" y="1519452"/>
                  </a:cubicBezTo>
                  <a:cubicBezTo>
                    <a:pt x="4702650" y="1462383"/>
                    <a:pt x="4741184" y="1402845"/>
                    <a:pt x="4773178" y="1340423"/>
                  </a:cubicBezTo>
                  <a:cubicBezTo>
                    <a:pt x="4837865" y="1215829"/>
                    <a:pt x="4877446" y="1079787"/>
                    <a:pt x="4892092" y="938311"/>
                  </a:cubicBezTo>
                  <a:cubicBezTo>
                    <a:pt x="4895666" y="902982"/>
                    <a:pt x="4897845" y="867325"/>
                    <a:pt x="4898804" y="831503"/>
                  </a:cubicBezTo>
                  <a:cubicBezTo>
                    <a:pt x="4899066" y="813633"/>
                    <a:pt x="4899414" y="795764"/>
                    <a:pt x="4899153" y="776988"/>
                  </a:cubicBezTo>
                  <a:cubicBezTo>
                    <a:pt x="4898979" y="758460"/>
                    <a:pt x="4899066" y="740012"/>
                    <a:pt x="4898456" y="721484"/>
                  </a:cubicBezTo>
                  <a:cubicBezTo>
                    <a:pt x="4896974" y="647452"/>
                    <a:pt x="4893226" y="573502"/>
                    <a:pt x="4886774" y="499635"/>
                  </a:cubicBezTo>
                  <a:cubicBezTo>
                    <a:pt x="4873610" y="351981"/>
                    <a:pt x="4851030" y="204740"/>
                    <a:pt x="4815896" y="59970"/>
                  </a:cubicBezTo>
                  <a:lnTo>
                    <a:pt x="4798654" y="0"/>
                  </a:lnTo>
                  <a:lnTo>
                    <a:pt x="4909441" y="0"/>
                  </a:lnTo>
                  <a:lnTo>
                    <a:pt x="4921297" y="34112"/>
                  </a:lnTo>
                  <a:cubicBezTo>
                    <a:pt x="4966630" y="181436"/>
                    <a:pt x="5002460" y="331724"/>
                    <a:pt x="5027482" y="483740"/>
                  </a:cubicBezTo>
                  <a:cubicBezTo>
                    <a:pt x="5040123" y="559749"/>
                    <a:pt x="5050323" y="636170"/>
                    <a:pt x="5058082" y="712837"/>
                  </a:cubicBezTo>
                  <a:cubicBezTo>
                    <a:pt x="5060261" y="732025"/>
                    <a:pt x="5061743" y="751213"/>
                    <a:pt x="5063486" y="770400"/>
                  </a:cubicBezTo>
                  <a:cubicBezTo>
                    <a:pt x="5065318" y="789340"/>
                    <a:pt x="5066625" y="809186"/>
                    <a:pt x="5067846" y="829033"/>
                  </a:cubicBezTo>
                  <a:cubicBezTo>
                    <a:pt x="5069851" y="868643"/>
                    <a:pt x="5070461" y="908500"/>
                    <a:pt x="5069414" y="948521"/>
                  </a:cubicBezTo>
                  <a:cubicBezTo>
                    <a:pt x="5067060" y="1028483"/>
                    <a:pt x="5057820" y="1109021"/>
                    <a:pt x="5040732" y="1188571"/>
                  </a:cubicBezTo>
                  <a:cubicBezTo>
                    <a:pt x="5023123" y="1268038"/>
                    <a:pt x="4997578" y="1346435"/>
                    <a:pt x="4964102" y="1421620"/>
                  </a:cubicBezTo>
                  <a:cubicBezTo>
                    <a:pt x="4897409" y="1572485"/>
                    <a:pt x="4799942" y="1709020"/>
                    <a:pt x="4689486" y="1828757"/>
                  </a:cubicBezTo>
                  <a:cubicBezTo>
                    <a:pt x="4579116" y="1949234"/>
                    <a:pt x="4456716" y="2054888"/>
                    <a:pt x="4333792" y="2155355"/>
                  </a:cubicBezTo>
                  <a:cubicBezTo>
                    <a:pt x="4210520" y="2255657"/>
                    <a:pt x="4085853" y="2350524"/>
                    <a:pt x="3965196" y="2446790"/>
                  </a:cubicBezTo>
                  <a:lnTo>
                    <a:pt x="3873745" y="2519916"/>
                  </a:lnTo>
                  <a:cubicBezTo>
                    <a:pt x="3842621" y="2544539"/>
                    <a:pt x="3811324" y="2569162"/>
                    <a:pt x="3779416" y="2593454"/>
                  </a:cubicBezTo>
                  <a:cubicBezTo>
                    <a:pt x="3715862" y="2642123"/>
                    <a:pt x="3650652" y="2689804"/>
                    <a:pt x="3582739" y="2735343"/>
                  </a:cubicBezTo>
                  <a:cubicBezTo>
                    <a:pt x="3514913" y="2780800"/>
                    <a:pt x="3445170" y="2824939"/>
                    <a:pt x="3371851" y="2865126"/>
                  </a:cubicBezTo>
                  <a:cubicBezTo>
                    <a:pt x="3298533" y="2905230"/>
                    <a:pt x="3222687" y="2942452"/>
                    <a:pt x="3143614" y="2974568"/>
                  </a:cubicBezTo>
                  <a:cubicBezTo>
                    <a:pt x="2985994" y="3039625"/>
                    <a:pt x="2815732" y="3083105"/>
                    <a:pt x="2643552" y="3101304"/>
                  </a:cubicBezTo>
                  <a:cubicBezTo>
                    <a:pt x="2600484" y="3105587"/>
                    <a:pt x="2557331" y="3109046"/>
                    <a:pt x="2514264" y="3110445"/>
                  </a:cubicBezTo>
                  <a:lnTo>
                    <a:pt x="2481920" y="3111598"/>
                  </a:lnTo>
                  <a:lnTo>
                    <a:pt x="2449664" y="3111763"/>
                  </a:lnTo>
                  <a:cubicBezTo>
                    <a:pt x="2427869" y="3112092"/>
                    <a:pt x="2407207" y="3111434"/>
                    <a:pt x="2386284" y="3111022"/>
                  </a:cubicBezTo>
                  <a:cubicBezTo>
                    <a:pt x="2344525" y="3110528"/>
                    <a:pt x="2302505" y="3108140"/>
                    <a:pt x="2260658" y="3106080"/>
                  </a:cubicBezTo>
                  <a:cubicBezTo>
                    <a:pt x="2218725" y="3102787"/>
                    <a:pt x="2176791" y="3099740"/>
                    <a:pt x="2134945" y="3094716"/>
                  </a:cubicBezTo>
                  <a:cubicBezTo>
                    <a:pt x="2051165" y="3085246"/>
                    <a:pt x="1967473" y="3072317"/>
                    <a:pt x="1884564" y="3054200"/>
                  </a:cubicBezTo>
                  <a:cubicBezTo>
                    <a:pt x="1801657" y="3036084"/>
                    <a:pt x="1719708" y="3012778"/>
                    <a:pt x="1639764" y="2984286"/>
                  </a:cubicBezTo>
                  <a:cubicBezTo>
                    <a:pt x="1559820" y="2955710"/>
                    <a:pt x="1481969" y="2921618"/>
                    <a:pt x="1407081" y="2882913"/>
                  </a:cubicBezTo>
                  <a:cubicBezTo>
                    <a:pt x="1332455" y="2843633"/>
                    <a:pt x="1260794" y="2799741"/>
                    <a:pt x="1193491" y="2750989"/>
                  </a:cubicBezTo>
                  <a:cubicBezTo>
                    <a:pt x="1058362" y="2653982"/>
                    <a:pt x="939973" y="2540257"/>
                    <a:pt x="836141" y="2418627"/>
                  </a:cubicBezTo>
                  <a:cubicBezTo>
                    <a:pt x="784444" y="2357523"/>
                    <a:pt x="736321" y="2294444"/>
                    <a:pt x="690812" y="2230210"/>
                  </a:cubicBezTo>
                  <a:cubicBezTo>
                    <a:pt x="645217" y="2165978"/>
                    <a:pt x="602674" y="2100345"/>
                    <a:pt x="562397" y="2033725"/>
                  </a:cubicBezTo>
                  <a:cubicBezTo>
                    <a:pt x="541823" y="2000044"/>
                    <a:pt x="522992" y="1968504"/>
                    <a:pt x="502504" y="1936223"/>
                  </a:cubicBezTo>
                  <a:cubicBezTo>
                    <a:pt x="482192" y="1904189"/>
                    <a:pt x="461530" y="1872155"/>
                    <a:pt x="440258" y="1840368"/>
                  </a:cubicBezTo>
                  <a:lnTo>
                    <a:pt x="310360" y="1649481"/>
                  </a:lnTo>
                  <a:cubicBezTo>
                    <a:pt x="288826" y="1617365"/>
                    <a:pt x="267555" y="1585084"/>
                    <a:pt x="246806" y="1552391"/>
                  </a:cubicBezTo>
                  <a:cubicBezTo>
                    <a:pt x="226057" y="1519698"/>
                    <a:pt x="205483" y="1486923"/>
                    <a:pt x="186303" y="1453160"/>
                  </a:cubicBezTo>
                  <a:cubicBezTo>
                    <a:pt x="147857" y="1385962"/>
                    <a:pt x="112550" y="1316790"/>
                    <a:pt x="84390" y="1244980"/>
                  </a:cubicBezTo>
                  <a:cubicBezTo>
                    <a:pt x="55708" y="1173418"/>
                    <a:pt x="34436" y="1099222"/>
                    <a:pt x="20139" y="1024037"/>
                  </a:cubicBezTo>
                  <a:cubicBezTo>
                    <a:pt x="6452" y="948852"/>
                    <a:pt x="0" y="872513"/>
                    <a:pt x="0" y="796339"/>
                  </a:cubicBezTo>
                  <a:cubicBezTo>
                    <a:pt x="850" y="568560"/>
                    <a:pt x="36028" y="341245"/>
                    <a:pt x="102773" y="121376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143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31BCBF53-F859-485D-8008-16DE1F4FB12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973885" y="1"/>
              <a:ext cx="4960549" cy="2918955"/>
            </a:xfrm>
            <a:custGeom>
              <a:avLst/>
              <a:gdLst>
                <a:gd name="connsiteX0" fmla="*/ 154335 w 4960549"/>
                <a:gd name="connsiteY0" fmla="*/ 0 h 2918955"/>
                <a:gd name="connsiteX1" fmla="*/ 347871 w 4960549"/>
                <a:gd name="connsiteY1" fmla="*/ 0 h 2918955"/>
                <a:gd name="connsiteX2" fmla="*/ 268143 w 4960549"/>
                <a:gd name="connsiteY2" fmla="*/ 165468 h 2918955"/>
                <a:gd name="connsiteX3" fmla="*/ 199554 w 4960549"/>
                <a:gd name="connsiteY3" fmla="*/ 358938 h 2918955"/>
                <a:gd name="connsiteX4" fmla="*/ 142104 w 4960549"/>
                <a:gd name="connsiteY4" fmla="*/ 762944 h 2918955"/>
                <a:gd name="connsiteX5" fmla="*/ 166339 w 4960549"/>
                <a:gd name="connsiteY5" fmla="*/ 960748 h 2918955"/>
                <a:gd name="connsiteX6" fmla="*/ 237914 w 4960549"/>
                <a:gd name="connsiteY6" fmla="*/ 1145787 h 2918955"/>
                <a:gd name="connsiteX7" fmla="*/ 287868 w 4960549"/>
                <a:gd name="connsiteY7" fmla="*/ 1232913 h 2918955"/>
                <a:gd name="connsiteX8" fmla="*/ 345232 w 4960549"/>
                <a:gd name="connsiteY8" fmla="*/ 1317239 h 2918955"/>
                <a:gd name="connsiteX9" fmla="*/ 477745 w 4960549"/>
                <a:gd name="connsiteY9" fmla="*/ 1480209 h 2918955"/>
                <a:gd name="connsiteX10" fmla="*/ 621156 w 4960549"/>
                <a:gd name="connsiteY10" fmla="*/ 1644414 h 2918955"/>
                <a:gd name="connsiteX11" fmla="*/ 692469 w 4960549"/>
                <a:gd name="connsiteY11" fmla="*/ 1730140 h 2918955"/>
                <a:gd name="connsiteX12" fmla="*/ 726731 w 4960549"/>
                <a:gd name="connsiteY12" fmla="*/ 1772220 h 2918955"/>
                <a:gd name="connsiteX13" fmla="*/ 760295 w 4960549"/>
                <a:gd name="connsiteY13" fmla="*/ 1812489 h 2918955"/>
                <a:gd name="connsiteX14" fmla="*/ 1048685 w 4960549"/>
                <a:gd name="connsiteY14" fmla="*/ 2110101 h 2918955"/>
                <a:gd name="connsiteX15" fmla="*/ 1202035 w 4960549"/>
                <a:gd name="connsiteY15" fmla="*/ 2244002 h 2918955"/>
                <a:gd name="connsiteX16" fmla="*/ 1362620 w 4960549"/>
                <a:gd name="connsiteY16" fmla="*/ 2367443 h 2918955"/>
                <a:gd name="connsiteX17" fmla="*/ 1721364 w 4960549"/>
                <a:gd name="connsiteY17" fmla="*/ 2562694 h 2918955"/>
                <a:gd name="connsiteX18" fmla="*/ 1922052 w 4960549"/>
                <a:gd name="connsiteY18" fmla="*/ 2617868 h 2918955"/>
                <a:gd name="connsiteX19" fmla="*/ 1973488 w 4960549"/>
                <a:gd name="connsiteY19" fmla="*/ 2627586 h 2918955"/>
                <a:gd name="connsiteX20" fmla="*/ 2025360 w 4960549"/>
                <a:gd name="connsiteY20" fmla="*/ 2635738 h 2918955"/>
                <a:gd name="connsiteX21" fmla="*/ 2130063 w 4960549"/>
                <a:gd name="connsiteY21" fmla="*/ 2647432 h 2918955"/>
                <a:gd name="connsiteX22" fmla="*/ 2182719 w 4960549"/>
                <a:gd name="connsiteY22" fmla="*/ 2651220 h 2918955"/>
                <a:gd name="connsiteX23" fmla="*/ 2235551 w 4960549"/>
                <a:gd name="connsiteY23" fmla="*/ 2653855 h 2918955"/>
                <a:gd name="connsiteX24" fmla="*/ 2288556 w 4960549"/>
                <a:gd name="connsiteY24" fmla="*/ 2655008 h 2918955"/>
                <a:gd name="connsiteX25" fmla="*/ 2341648 w 4960549"/>
                <a:gd name="connsiteY25" fmla="*/ 2654761 h 2918955"/>
                <a:gd name="connsiteX26" fmla="*/ 2368238 w 4960549"/>
                <a:gd name="connsiteY26" fmla="*/ 2654514 h 2918955"/>
                <a:gd name="connsiteX27" fmla="*/ 2393869 w 4960549"/>
                <a:gd name="connsiteY27" fmla="*/ 2653443 h 2918955"/>
                <a:gd name="connsiteX28" fmla="*/ 2419413 w 4960549"/>
                <a:gd name="connsiteY28" fmla="*/ 2652208 h 2918955"/>
                <a:gd name="connsiteX29" fmla="*/ 2444869 w 4960549"/>
                <a:gd name="connsiteY29" fmla="*/ 2650232 h 2918955"/>
                <a:gd name="connsiteX30" fmla="*/ 2545823 w 4960549"/>
                <a:gd name="connsiteY30" fmla="*/ 2638456 h 2918955"/>
                <a:gd name="connsiteX31" fmla="*/ 2930373 w 4960549"/>
                <a:gd name="connsiteY31" fmla="*/ 2519213 h 2918955"/>
                <a:gd name="connsiteX32" fmla="*/ 3285631 w 4960549"/>
                <a:gd name="connsiteY32" fmla="*/ 2310210 h 2918955"/>
                <a:gd name="connsiteX33" fmla="*/ 3371764 w 4960549"/>
                <a:gd name="connsiteY33" fmla="*/ 2248778 h 2918955"/>
                <a:gd name="connsiteX34" fmla="*/ 3457898 w 4960549"/>
                <a:gd name="connsiteY34" fmla="*/ 2185286 h 2918955"/>
                <a:gd name="connsiteX35" fmla="*/ 3632344 w 4960549"/>
                <a:gd name="connsiteY35" fmla="*/ 2053527 h 2918955"/>
                <a:gd name="connsiteX36" fmla="*/ 3990915 w 4960549"/>
                <a:gd name="connsiteY36" fmla="*/ 1798490 h 2918955"/>
                <a:gd name="connsiteX37" fmla="*/ 4324988 w 4960549"/>
                <a:gd name="connsiteY37" fmla="*/ 1544854 h 2918955"/>
                <a:gd name="connsiteX38" fmla="*/ 4592107 w 4960549"/>
                <a:gd name="connsiteY38" fmla="*/ 1254159 h 2918955"/>
                <a:gd name="connsiteX39" fmla="*/ 4683123 w 4960549"/>
                <a:gd name="connsiteY39" fmla="*/ 1085179 h 2918955"/>
                <a:gd name="connsiteX40" fmla="*/ 4738568 w 4960549"/>
                <a:gd name="connsiteY40" fmla="*/ 900551 h 2918955"/>
                <a:gd name="connsiteX41" fmla="*/ 4753913 w 4960549"/>
                <a:gd name="connsiteY41" fmla="*/ 803708 h 2918955"/>
                <a:gd name="connsiteX42" fmla="*/ 4756441 w 4960549"/>
                <a:gd name="connsiteY42" fmla="*/ 779167 h 2918955"/>
                <a:gd name="connsiteX43" fmla="*/ 4758358 w 4960549"/>
                <a:gd name="connsiteY43" fmla="*/ 754133 h 2918955"/>
                <a:gd name="connsiteX44" fmla="*/ 4761147 w 4960549"/>
                <a:gd name="connsiteY44" fmla="*/ 702417 h 2918955"/>
                <a:gd name="connsiteX45" fmla="*/ 4756353 w 4960549"/>
                <a:gd name="connsiteY45" fmla="*/ 495638 h 2918955"/>
                <a:gd name="connsiteX46" fmla="*/ 4725578 w 4960549"/>
                <a:gd name="connsiteY46" fmla="*/ 291411 h 2918955"/>
                <a:gd name="connsiteX47" fmla="*/ 4673358 w 4960549"/>
                <a:gd name="connsiteY47" fmla="*/ 92042 h 2918955"/>
                <a:gd name="connsiteX48" fmla="*/ 4644342 w 4960549"/>
                <a:gd name="connsiteY48" fmla="*/ 0 h 2918955"/>
                <a:gd name="connsiteX49" fmla="*/ 4862756 w 4960549"/>
                <a:gd name="connsiteY49" fmla="*/ 0 h 2918955"/>
                <a:gd name="connsiteX50" fmla="*/ 4876138 w 4960549"/>
                <a:gd name="connsiteY50" fmla="*/ 45680 h 2918955"/>
                <a:gd name="connsiteX51" fmla="*/ 4911707 w 4960549"/>
                <a:gd name="connsiteY51" fmla="*/ 263329 h 2918955"/>
                <a:gd name="connsiteX52" fmla="*/ 4934809 w 4960549"/>
                <a:gd name="connsiteY52" fmla="*/ 481145 h 2918955"/>
                <a:gd name="connsiteX53" fmla="*/ 4953205 w 4960549"/>
                <a:gd name="connsiteY53" fmla="*/ 698959 h 2918955"/>
                <a:gd name="connsiteX54" fmla="*/ 4956953 w 4960549"/>
                <a:gd name="connsiteY54" fmla="*/ 753557 h 2918955"/>
                <a:gd name="connsiteX55" fmla="*/ 4958611 w 4960549"/>
                <a:gd name="connsiteY55" fmla="*/ 781638 h 2918955"/>
                <a:gd name="connsiteX56" fmla="*/ 4959831 w 4960549"/>
                <a:gd name="connsiteY56" fmla="*/ 810213 h 2918955"/>
                <a:gd name="connsiteX57" fmla="*/ 4958174 w 4960549"/>
                <a:gd name="connsiteY57" fmla="*/ 925338 h 2918955"/>
                <a:gd name="connsiteX58" fmla="*/ 4834030 w 4960549"/>
                <a:gd name="connsiteY58" fmla="*/ 1377519 h 2918955"/>
                <a:gd name="connsiteX59" fmla="*/ 4558106 w 4960549"/>
                <a:gd name="connsiteY59" fmla="*/ 1761515 h 2918955"/>
                <a:gd name="connsiteX60" fmla="*/ 4389937 w 4960549"/>
                <a:gd name="connsiteY60" fmla="*/ 1921603 h 2918955"/>
                <a:gd name="connsiteX61" fmla="*/ 4214618 w 4960549"/>
                <a:gd name="connsiteY61" fmla="*/ 2067115 h 2918955"/>
                <a:gd name="connsiteX62" fmla="*/ 3858489 w 4960549"/>
                <a:gd name="connsiteY62" fmla="*/ 2329316 h 2918955"/>
                <a:gd name="connsiteX63" fmla="*/ 3768868 w 4960549"/>
                <a:gd name="connsiteY63" fmla="*/ 2393301 h 2918955"/>
                <a:gd name="connsiteX64" fmla="*/ 3676806 w 4960549"/>
                <a:gd name="connsiteY64" fmla="*/ 2457698 h 2918955"/>
                <a:gd name="connsiteX65" fmla="*/ 3582477 w 4960549"/>
                <a:gd name="connsiteY65" fmla="*/ 2521272 h 2918955"/>
                <a:gd name="connsiteX66" fmla="*/ 3485185 w 4960549"/>
                <a:gd name="connsiteY66" fmla="*/ 2583035 h 2918955"/>
                <a:gd name="connsiteX67" fmla="*/ 3280923 w 4960549"/>
                <a:gd name="connsiteY67" fmla="*/ 2698983 h 2918955"/>
                <a:gd name="connsiteX68" fmla="*/ 3061230 w 4960549"/>
                <a:gd name="connsiteY68" fmla="*/ 2797555 h 2918955"/>
                <a:gd name="connsiteX69" fmla="*/ 2583137 w 4960549"/>
                <a:gd name="connsiteY69" fmla="*/ 2910950 h 2918955"/>
                <a:gd name="connsiteX70" fmla="*/ 2460038 w 4960549"/>
                <a:gd name="connsiteY70" fmla="*/ 2918280 h 2918955"/>
                <a:gd name="connsiteX71" fmla="*/ 2429263 w 4960549"/>
                <a:gd name="connsiteY71" fmla="*/ 2918938 h 2918955"/>
                <a:gd name="connsiteX72" fmla="*/ 2398576 w 4960549"/>
                <a:gd name="connsiteY72" fmla="*/ 2918774 h 2918955"/>
                <a:gd name="connsiteX73" fmla="*/ 2367977 w 4960549"/>
                <a:gd name="connsiteY73" fmla="*/ 2918444 h 2918955"/>
                <a:gd name="connsiteX74" fmla="*/ 2338249 w 4960549"/>
                <a:gd name="connsiteY74" fmla="*/ 2917374 h 2918955"/>
                <a:gd name="connsiteX75" fmla="*/ 2100770 w 4960549"/>
                <a:gd name="connsiteY75" fmla="*/ 2899503 h 2918955"/>
                <a:gd name="connsiteX76" fmla="*/ 1864776 w 4960549"/>
                <a:gd name="connsiteY76" fmla="*/ 2860141 h 2918955"/>
                <a:gd name="connsiteX77" fmla="*/ 1632964 w 4960549"/>
                <a:gd name="connsiteY77" fmla="*/ 2798461 h 2918955"/>
                <a:gd name="connsiteX78" fmla="*/ 1189219 w 4960549"/>
                <a:gd name="connsiteY78" fmla="*/ 2613010 h 2918955"/>
                <a:gd name="connsiteX79" fmla="*/ 815305 w 4960549"/>
                <a:gd name="connsiteY79" fmla="*/ 2324292 h 2918955"/>
                <a:gd name="connsiteX80" fmla="*/ 663699 w 4960549"/>
                <a:gd name="connsiteY80" fmla="*/ 2150535 h 2918955"/>
                <a:gd name="connsiteX81" fmla="*/ 531274 w 4960549"/>
                <a:gd name="connsiteY81" fmla="*/ 1966565 h 2918955"/>
                <a:gd name="connsiteX82" fmla="*/ 500325 w 4960549"/>
                <a:gd name="connsiteY82" fmla="*/ 1919709 h 2918955"/>
                <a:gd name="connsiteX83" fmla="*/ 470771 w 4960549"/>
                <a:gd name="connsiteY83" fmla="*/ 1874252 h 2918955"/>
                <a:gd name="connsiteX84" fmla="*/ 412448 w 4960549"/>
                <a:gd name="connsiteY84" fmla="*/ 1786137 h 2918955"/>
                <a:gd name="connsiteX85" fmla="*/ 291616 w 4960549"/>
                <a:gd name="connsiteY85" fmla="*/ 1606122 h 2918955"/>
                <a:gd name="connsiteX86" fmla="*/ 173662 w 4960549"/>
                <a:gd name="connsiteY86" fmla="*/ 1415812 h 2918955"/>
                <a:gd name="connsiteX87" fmla="*/ 120483 w 4960549"/>
                <a:gd name="connsiteY87" fmla="*/ 1314934 h 2918955"/>
                <a:gd name="connsiteX88" fmla="*/ 75324 w 4960549"/>
                <a:gd name="connsiteY88" fmla="*/ 1209361 h 2918955"/>
                <a:gd name="connsiteX89" fmla="*/ 40713 w 4960549"/>
                <a:gd name="connsiteY89" fmla="*/ 1099837 h 2918955"/>
                <a:gd name="connsiteX90" fmla="*/ 27811 w 4960549"/>
                <a:gd name="connsiteY90" fmla="*/ 1044004 h 2918955"/>
                <a:gd name="connsiteX91" fmla="*/ 22144 w 4960549"/>
                <a:gd name="connsiteY91" fmla="*/ 1016004 h 2918955"/>
                <a:gd name="connsiteX92" fmla="*/ 17436 w 4960549"/>
                <a:gd name="connsiteY92" fmla="*/ 987923 h 2918955"/>
                <a:gd name="connsiteX93" fmla="*/ 0 w 4960549"/>
                <a:gd name="connsiteY93" fmla="*/ 762944 h 2918955"/>
                <a:gd name="connsiteX94" fmla="*/ 48385 w 4960549"/>
                <a:gd name="connsiteY94" fmla="*/ 324597 h 2918955"/>
                <a:gd name="connsiteX95" fmla="*/ 108474 w 4960549"/>
                <a:gd name="connsiteY95" fmla="*/ 110839 h 291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4960549" h="2918955">
                  <a:moveTo>
                    <a:pt x="154335" y="0"/>
                  </a:moveTo>
                  <a:lnTo>
                    <a:pt x="347871" y="0"/>
                  </a:lnTo>
                  <a:lnTo>
                    <a:pt x="268143" y="165468"/>
                  </a:lnTo>
                  <a:cubicBezTo>
                    <a:pt x="241575" y="228661"/>
                    <a:pt x="218473" y="293182"/>
                    <a:pt x="199554" y="358938"/>
                  </a:cubicBezTo>
                  <a:cubicBezTo>
                    <a:pt x="161632" y="490121"/>
                    <a:pt x="142016" y="626491"/>
                    <a:pt x="142104" y="762944"/>
                  </a:cubicBezTo>
                  <a:cubicBezTo>
                    <a:pt x="142888" y="829977"/>
                    <a:pt x="149862" y="896516"/>
                    <a:pt x="166339" y="960748"/>
                  </a:cubicBezTo>
                  <a:cubicBezTo>
                    <a:pt x="182555" y="1025063"/>
                    <a:pt x="207750" y="1086579"/>
                    <a:pt x="237914" y="1145787"/>
                  </a:cubicBezTo>
                  <a:cubicBezTo>
                    <a:pt x="253170" y="1175351"/>
                    <a:pt x="270084" y="1204338"/>
                    <a:pt x="287868" y="1232913"/>
                  </a:cubicBezTo>
                  <a:cubicBezTo>
                    <a:pt x="305914" y="1261406"/>
                    <a:pt x="325181" y="1289488"/>
                    <a:pt x="345232" y="1317239"/>
                  </a:cubicBezTo>
                  <a:cubicBezTo>
                    <a:pt x="385858" y="1372578"/>
                    <a:pt x="431017" y="1426270"/>
                    <a:pt x="477745" y="1480209"/>
                  </a:cubicBezTo>
                  <a:cubicBezTo>
                    <a:pt x="524474" y="1534231"/>
                    <a:pt x="573294" y="1588252"/>
                    <a:pt x="621156" y="1644414"/>
                  </a:cubicBezTo>
                  <a:cubicBezTo>
                    <a:pt x="645130" y="1672413"/>
                    <a:pt x="668843" y="1701070"/>
                    <a:pt x="692469" y="1730140"/>
                  </a:cubicBezTo>
                  <a:lnTo>
                    <a:pt x="726731" y="1772220"/>
                  </a:lnTo>
                  <a:cubicBezTo>
                    <a:pt x="737977" y="1785644"/>
                    <a:pt x="748700" y="1799396"/>
                    <a:pt x="760295" y="1812489"/>
                  </a:cubicBezTo>
                  <a:cubicBezTo>
                    <a:pt x="850788" y="1919050"/>
                    <a:pt x="948952" y="2017128"/>
                    <a:pt x="1048685" y="2110101"/>
                  </a:cubicBezTo>
                  <a:cubicBezTo>
                    <a:pt x="1098814" y="2156382"/>
                    <a:pt x="1149814" y="2201097"/>
                    <a:pt x="1202035" y="2244002"/>
                  </a:cubicBezTo>
                  <a:cubicBezTo>
                    <a:pt x="1254256" y="2286906"/>
                    <a:pt x="1307435" y="2328410"/>
                    <a:pt x="1362620" y="2367443"/>
                  </a:cubicBezTo>
                  <a:cubicBezTo>
                    <a:pt x="1472554" y="2445675"/>
                    <a:pt x="1591118" y="2515590"/>
                    <a:pt x="1721364" y="2562694"/>
                  </a:cubicBezTo>
                  <a:cubicBezTo>
                    <a:pt x="1786314" y="2586246"/>
                    <a:pt x="1853617" y="2604280"/>
                    <a:pt x="1922052" y="2617868"/>
                  </a:cubicBezTo>
                  <a:cubicBezTo>
                    <a:pt x="1939227" y="2621080"/>
                    <a:pt x="1956227" y="2624786"/>
                    <a:pt x="1973488" y="2627586"/>
                  </a:cubicBezTo>
                  <a:lnTo>
                    <a:pt x="2025360" y="2635738"/>
                  </a:lnTo>
                  <a:cubicBezTo>
                    <a:pt x="2060145" y="2640103"/>
                    <a:pt x="2094930" y="2644714"/>
                    <a:pt x="2130063" y="2647432"/>
                  </a:cubicBezTo>
                  <a:cubicBezTo>
                    <a:pt x="2147587" y="2648996"/>
                    <a:pt x="2165109" y="2650479"/>
                    <a:pt x="2182719" y="2651220"/>
                  </a:cubicBezTo>
                  <a:cubicBezTo>
                    <a:pt x="2200330" y="2652043"/>
                    <a:pt x="2217853" y="2653361"/>
                    <a:pt x="2235551" y="2653855"/>
                  </a:cubicBezTo>
                  <a:lnTo>
                    <a:pt x="2288556" y="2655008"/>
                  </a:lnTo>
                  <a:cubicBezTo>
                    <a:pt x="2306166" y="2655419"/>
                    <a:pt x="2323951" y="2654843"/>
                    <a:pt x="2341648" y="2654761"/>
                  </a:cubicBezTo>
                  <a:lnTo>
                    <a:pt x="2368238" y="2654514"/>
                  </a:lnTo>
                  <a:cubicBezTo>
                    <a:pt x="2376869" y="2654267"/>
                    <a:pt x="2385325" y="2653773"/>
                    <a:pt x="2393869" y="2653443"/>
                  </a:cubicBezTo>
                  <a:cubicBezTo>
                    <a:pt x="2402412" y="2653031"/>
                    <a:pt x="2410956" y="2652785"/>
                    <a:pt x="2419413" y="2652208"/>
                  </a:cubicBezTo>
                  <a:lnTo>
                    <a:pt x="2444869" y="2650232"/>
                  </a:lnTo>
                  <a:cubicBezTo>
                    <a:pt x="2478782" y="2647679"/>
                    <a:pt x="2512433" y="2643397"/>
                    <a:pt x="2545823" y="2638456"/>
                  </a:cubicBezTo>
                  <a:cubicBezTo>
                    <a:pt x="2679470" y="2617539"/>
                    <a:pt x="2807973" y="2576612"/>
                    <a:pt x="2930373" y="2519213"/>
                  </a:cubicBezTo>
                  <a:cubicBezTo>
                    <a:pt x="3053210" y="2462475"/>
                    <a:pt x="3170117" y="2389842"/>
                    <a:pt x="3285631" y="2310210"/>
                  </a:cubicBezTo>
                  <a:cubicBezTo>
                    <a:pt x="3314487" y="2290364"/>
                    <a:pt x="3343169" y="2269612"/>
                    <a:pt x="3371764" y="2248778"/>
                  </a:cubicBezTo>
                  <a:cubicBezTo>
                    <a:pt x="3400534" y="2227943"/>
                    <a:pt x="3429216" y="2206779"/>
                    <a:pt x="3457898" y="2185286"/>
                  </a:cubicBezTo>
                  <a:lnTo>
                    <a:pt x="3632344" y="2053527"/>
                  </a:lnTo>
                  <a:cubicBezTo>
                    <a:pt x="3752043" y="1963848"/>
                    <a:pt x="3872873" y="1880345"/>
                    <a:pt x="3990915" y="1798490"/>
                  </a:cubicBezTo>
                  <a:cubicBezTo>
                    <a:pt x="4108869" y="1716634"/>
                    <a:pt x="4222377" y="1633955"/>
                    <a:pt x="4324988" y="1544854"/>
                  </a:cubicBezTo>
                  <a:cubicBezTo>
                    <a:pt x="4427599" y="1455916"/>
                    <a:pt x="4520271" y="1361132"/>
                    <a:pt x="4592107" y="1254159"/>
                  </a:cubicBezTo>
                  <a:cubicBezTo>
                    <a:pt x="4628025" y="1200715"/>
                    <a:pt x="4658712" y="1144388"/>
                    <a:pt x="4683123" y="1085179"/>
                  </a:cubicBezTo>
                  <a:cubicBezTo>
                    <a:pt x="4707707" y="1026051"/>
                    <a:pt x="4725405" y="964125"/>
                    <a:pt x="4738568" y="900551"/>
                  </a:cubicBezTo>
                  <a:cubicBezTo>
                    <a:pt x="4745107" y="868764"/>
                    <a:pt x="4750338" y="836400"/>
                    <a:pt x="4753913" y="803708"/>
                  </a:cubicBezTo>
                  <a:cubicBezTo>
                    <a:pt x="4754959" y="795555"/>
                    <a:pt x="4755656" y="787320"/>
                    <a:pt x="4756441" y="779167"/>
                  </a:cubicBezTo>
                  <a:cubicBezTo>
                    <a:pt x="4757137" y="770932"/>
                    <a:pt x="4758010" y="762862"/>
                    <a:pt x="4758358" y="754133"/>
                  </a:cubicBezTo>
                  <a:lnTo>
                    <a:pt x="4761147" y="702417"/>
                  </a:lnTo>
                  <a:cubicBezTo>
                    <a:pt x="4763677" y="633409"/>
                    <a:pt x="4762107" y="564317"/>
                    <a:pt x="4756353" y="495638"/>
                  </a:cubicBezTo>
                  <a:cubicBezTo>
                    <a:pt x="4750774" y="426876"/>
                    <a:pt x="4740051" y="358691"/>
                    <a:pt x="4725578" y="291411"/>
                  </a:cubicBezTo>
                  <a:cubicBezTo>
                    <a:pt x="4710932" y="224131"/>
                    <a:pt x="4692625" y="157758"/>
                    <a:pt x="4673358" y="92042"/>
                  </a:cubicBezTo>
                  <a:lnTo>
                    <a:pt x="4644342" y="0"/>
                  </a:lnTo>
                  <a:lnTo>
                    <a:pt x="4862756" y="0"/>
                  </a:lnTo>
                  <a:lnTo>
                    <a:pt x="4876138" y="45680"/>
                  </a:lnTo>
                  <a:cubicBezTo>
                    <a:pt x="4892005" y="117818"/>
                    <a:pt x="4903077" y="190532"/>
                    <a:pt x="4911707" y="263329"/>
                  </a:cubicBezTo>
                  <a:cubicBezTo>
                    <a:pt x="4920513" y="336044"/>
                    <a:pt x="4927575" y="408677"/>
                    <a:pt x="4934809" y="481145"/>
                  </a:cubicBezTo>
                  <a:cubicBezTo>
                    <a:pt x="4941697" y="553694"/>
                    <a:pt x="4947799" y="626244"/>
                    <a:pt x="4953205" y="698959"/>
                  </a:cubicBezTo>
                  <a:lnTo>
                    <a:pt x="4956953" y="753557"/>
                  </a:lnTo>
                  <a:cubicBezTo>
                    <a:pt x="4957651" y="762533"/>
                    <a:pt x="4958087" y="772168"/>
                    <a:pt x="4958611" y="781638"/>
                  </a:cubicBezTo>
                  <a:cubicBezTo>
                    <a:pt x="4959133" y="791108"/>
                    <a:pt x="4959657" y="800661"/>
                    <a:pt x="4959831" y="810213"/>
                  </a:cubicBezTo>
                  <a:cubicBezTo>
                    <a:pt x="4961139" y="848341"/>
                    <a:pt x="4960703" y="886798"/>
                    <a:pt x="4958174" y="925338"/>
                  </a:cubicBezTo>
                  <a:cubicBezTo>
                    <a:pt x="4948759" y="1079578"/>
                    <a:pt x="4904907" y="1234972"/>
                    <a:pt x="4834030" y="1377519"/>
                  </a:cubicBezTo>
                  <a:cubicBezTo>
                    <a:pt x="4763327" y="1520478"/>
                    <a:pt x="4665861" y="1648779"/>
                    <a:pt x="4558106" y="1761515"/>
                  </a:cubicBezTo>
                  <a:cubicBezTo>
                    <a:pt x="4504229" y="1818090"/>
                    <a:pt x="4447650" y="1871123"/>
                    <a:pt x="4389937" y="1921603"/>
                  </a:cubicBezTo>
                  <a:cubicBezTo>
                    <a:pt x="4332223" y="1972083"/>
                    <a:pt x="4273726" y="2020669"/>
                    <a:pt x="4214618" y="2067115"/>
                  </a:cubicBezTo>
                  <a:cubicBezTo>
                    <a:pt x="4096664" y="2160417"/>
                    <a:pt x="3976094" y="2245484"/>
                    <a:pt x="3858489" y="2329316"/>
                  </a:cubicBezTo>
                  <a:lnTo>
                    <a:pt x="3768868" y="2393301"/>
                  </a:lnTo>
                  <a:cubicBezTo>
                    <a:pt x="3738529" y="2414794"/>
                    <a:pt x="3707929" y="2436452"/>
                    <a:pt x="3676806" y="2457698"/>
                  </a:cubicBezTo>
                  <a:cubicBezTo>
                    <a:pt x="3645770" y="2479027"/>
                    <a:pt x="3614385" y="2500273"/>
                    <a:pt x="3582477" y="2521272"/>
                  </a:cubicBezTo>
                  <a:cubicBezTo>
                    <a:pt x="3550483" y="2542107"/>
                    <a:pt x="3518226" y="2562776"/>
                    <a:pt x="3485185" y="2583035"/>
                  </a:cubicBezTo>
                  <a:cubicBezTo>
                    <a:pt x="3419451" y="2623633"/>
                    <a:pt x="3351625" y="2662996"/>
                    <a:pt x="3280923" y="2698983"/>
                  </a:cubicBezTo>
                  <a:cubicBezTo>
                    <a:pt x="3210307" y="2735134"/>
                    <a:pt x="3137251" y="2768732"/>
                    <a:pt x="3061230" y="2797555"/>
                  </a:cubicBezTo>
                  <a:cubicBezTo>
                    <a:pt x="2909886" y="2856024"/>
                    <a:pt x="2747295" y="2895468"/>
                    <a:pt x="2583137" y="2910950"/>
                  </a:cubicBezTo>
                  <a:cubicBezTo>
                    <a:pt x="2542075" y="2914657"/>
                    <a:pt x="2501013" y="2917456"/>
                    <a:pt x="2460038" y="2918280"/>
                  </a:cubicBezTo>
                  <a:lnTo>
                    <a:pt x="2429263" y="2918938"/>
                  </a:lnTo>
                  <a:cubicBezTo>
                    <a:pt x="2419064" y="2919021"/>
                    <a:pt x="2408777" y="2918774"/>
                    <a:pt x="2398576" y="2918774"/>
                  </a:cubicBezTo>
                  <a:lnTo>
                    <a:pt x="2367977" y="2918444"/>
                  </a:lnTo>
                  <a:lnTo>
                    <a:pt x="2338249" y="2917374"/>
                  </a:lnTo>
                  <a:cubicBezTo>
                    <a:pt x="2259089" y="2914985"/>
                    <a:pt x="2179756" y="2909057"/>
                    <a:pt x="2100770" y="2899503"/>
                  </a:cubicBezTo>
                  <a:cubicBezTo>
                    <a:pt x="2021699" y="2890445"/>
                    <a:pt x="1942801" y="2877434"/>
                    <a:pt x="1864776" y="2860141"/>
                  </a:cubicBezTo>
                  <a:cubicBezTo>
                    <a:pt x="1786836" y="2842683"/>
                    <a:pt x="1709508" y="2822013"/>
                    <a:pt x="1632964" y="2798461"/>
                  </a:cubicBezTo>
                  <a:cubicBezTo>
                    <a:pt x="1480138" y="2750946"/>
                    <a:pt x="1329055" y="2691818"/>
                    <a:pt x="1189219" y="2613010"/>
                  </a:cubicBezTo>
                  <a:cubicBezTo>
                    <a:pt x="1049296" y="2534366"/>
                    <a:pt x="924367" y="2434640"/>
                    <a:pt x="815305" y="2324292"/>
                  </a:cubicBezTo>
                  <a:cubicBezTo>
                    <a:pt x="760469" y="2269200"/>
                    <a:pt x="710603" y="2210567"/>
                    <a:pt x="663699" y="2150535"/>
                  </a:cubicBezTo>
                  <a:cubicBezTo>
                    <a:pt x="617059" y="2090255"/>
                    <a:pt x="572684" y="2029069"/>
                    <a:pt x="531274" y="1966565"/>
                  </a:cubicBezTo>
                  <a:cubicBezTo>
                    <a:pt x="520638" y="1951084"/>
                    <a:pt x="510612" y="1935355"/>
                    <a:pt x="500325" y="1919709"/>
                  </a:cubicBezTo>
                  <a:lnTo>
                    <a:pt x="470771" y="1874252"/>
                  </a:lnTo>
                  <a:cubicBezTo>
                    <a:pt x="451853" y="1844853"/>
                    <a:pt x="432238" y="1815701"/>
                    <a:pt x="412448" y="1786137"/>
                  </a:cubicBezTo>
                  <a:lnTo>
                    <a:pt x="291616" y="1606122"/>
                  </a:lnTo>
                  <a:cubicBezTo>
                    <a:pt x="251078" y="1544771"/>
                    <a:pt x="211062" y="1481609"/>
                    <a:pt x="173662" y="1415812"/>
                  </a:cubicBezTo>
                  <a:cubicBezTo>
                    <a:pt x="155005" y="1382872"/>
                    <a:pt x="136960" y="1349355"/>
                    <a:pt x="120483" y="1314934"/>
                  </a:cubicBezTo>
                  <a:cubicBezTo>
                    <a:pt x="104093" y="1280429"/>
                    <a:pt x="88837" y="1245266"/>
                    <a:pt x="75324" y="1209361"/>
                  </a:cubicBezTo>
                  <a:cubicBezTo>
                    <a:pt x="62072" y="1173375"/>
                    <a:pt x="50303" y="1136893"/>
                    <a:pt x="40713" y="1099837"/>
                  </a:cubicBezTo>
                  <a:cubicBezTo>
                    <a:pt x="36180" y="1081308"/>
                    <a:pt x="31560" y="1062697"/>
                    <a:pt x="27811" y="1044004"/>
                  </a:cubicBezTo>
                  <a:lnTo>
                    <a:pt x="22144" y="1016004"/>
                  </a:lnTo>
                  <a:lnTo>
                    <a:pt x="17436" y="987923"/>
                  </a:lnTo>
                  <a:cubicBezTo>
                    <a:pt x="5144" y="912986"/>
                    <a:pt x="0" y="837636"/>
                    <a:pt x="0" y="762944"/>
                  </a:cubicBezTo>
                  <a:cubicBezTo>
                    <a:pt x="349" y="615951"/>
                    <a:pt x="16652" y="468957"/>
                    <a:pt x="48385" y="324597"/>
                  </a:cubicBezTo>
                  <a:cubicBezTo>
                    <a:pt x="64209" y="252459"/>
                    <a:pt x="84238" y="181021"/>
                    <a:pt x="108474" y="11083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143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436F5721-88D0-4683-BB23-289611A4A7E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986973" y="0"/>
              <a:ext cx="4934374" cy="2888360"/>
            </a:xfrm>
            <a:custGeom>
              <a:avLst/>
              <a:gdLst>
                <a:gd name="connsiteX0" fmla="*/ 179816 w 4934374"/>
                <a:gd name="connsiteY0" fmla="*/ 0 h 2888360"/>
                <a:gd name="connsiteX1" fmla="*/ 666325 w 4934374"/>
                <a:gd name="connsiteY1" fmla="*/ 0 h 2888360"/>
                <a:gd name="connsiteX2" fmla="*/ 626038 w 4934374"/>
                <a:gd name="connsiteY2" fmla="*/ 65170 h 2888360"/>
                <a:gd name="connsiteX3" fmla="*/ 435986 w 4934374"/>
                <a:gd name="connsiteY3" fmla="*/ 779635 h 2888360"/>
                <a:gd name="connsiteX4" fmla="*/ 750530 w 4934374"/>
                <a:gd name="connsiteY4" fmla="*/ 1443043 h 2888360"/>
                <a:gd name="connsiteX5" fmla="*/ 909024 w 4934374"/>
                <a:gd name="connsiteY5" fmla="*/ 1653610 h 2888360"/>
                <a:gd name="connsiteX6" fmla="*/ 2396223 w 4934374"/>
                <a:gd name="connsiteY6" fmla="*/ 2476694 h 2888360"/>
                <a:gd name="connsiteX7" fmla="*/ 3525201 w 4934374"/>
                <a:gd name="connsiteY7" fmla="*/ 1970327 h 2888360"/>
                <a:gd name="connsiteX8" fmla="*/ 3662596 w 4934374"/>
                <a:gd name="connsiteY8" fmla="*/ 1869778 h 2888360"/>
                <a:gd name="connsiteX9" fmla="*/ 4287500 w 4934374"/>
                <a:gd name="connsiteY9" fmla="*/ 1344141 h 2888360"/>
                <a:gd name="connsiteX10" fmla="*/ 4498563 w 4934374"/>
                <a:gd name="connsiteY10" fmla="*/ 779635 h 2888360"/>
                <a:gd name="connsiteX11" fmla="*/ 4376239 w 4934374"/>
                <a:gd name="connsiteY11" fmla="*/ 16511 h 2888360"/>
                <a:gd name="connsiteX12" fmla="*/ 4369703 w 4934374"/>
                <a:gd name="connsiteY12" fmla="*/ 0 h 2888360"/>
                <a:gd name="connsiteX13" fmla="*/ 4823642 w 4934374"/>
                <a:gd name="connsiteY13" fmla="*/ 0 h 2888360"/>
                <a:gd name="connsiteX14" fmla="*/ 4850554 w 4934374"/>
                <a:gd name="connsiteY14" fmla="*/ 89409 h 2888360"/>
                <a:gd name="connsiteX15" fmla="*/ 4934374 w 4934374"/>
                <a:gd name="connsiteY15" fmla="*/ 779553 h 2888360"/>
                <a:gd name="connsiteX16" fmla="*/ 3793540 w 4934374"/>
                <a:gd name="connsiteY16" fmla="*/ 2294701 h 2888360"/>
                <a:gd name="connsiteX17" fmla="*/ 2396135 w 4934374"/>
                <a:gd name="connsiteY17" fmla="*/ 2888360 h 2888360"/>
                <a:gd name="connsiteX18" fmla="*/ 548273 w 4934374"/>
                <a:gd name="connsiteY18" fmla="*/ 1884684 h 2888360"/>
                <a:gd name="connsiteX19" fmla="*/ 0 w 4934374"/>
                <a:gd name="connsiteY19" fmla="*/ 779553 h 2888360"/>
                <a:gd name="connsiteX20" fmla="*/ 137335 w 4934374"/>
                <a:gd name="connsiteY20" fmla="*/ 89409 h 288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934374" h="2888360">
                  <a:moveTo>
                    <a:pt x="179816" y="0"/>
                  </a:moveTo>
                  <a:lnTo>
                    <a:pt x="666325" y="0"/>
                  </a:lnTo>
                  <a:lnTo>
                    <a:pt x="626038" y="65170"/>
                  </a:lnTo>
                  <a:cubicBezTo>
                    <a:pt x="499976" y="295913"/>
                    <a:pt x="435986" y="536292"/>
                    <a:pt x="435986" y="779635"/>
                  </a:cubicBezTo>
                  <a:cubicBezTo>
                    <a:pt x="435986" y="1024707"/>
                    <a:pt x="538074" y="1167830"/>
                    <a:pt x="750530" y="1443043"/>
                  </a:cubicBezTo>
                  <a:cubicBezTo>
                    <a:pt x="801792" y="1509416"/>
                    <a:pt x="854797" y="1578096"/>
                    <a:pt x="909024" y="1653610"/>
                  </a:cubicBezTo>
                  <a:cubicBezTo>
                    <a:pt x="1323389" y="2230552"/>
                    <a:pt x="1768180" y="2476694"/>
                    <a:pt x="2396223" y="2476694"/>
                  </a:cubicBezTo>
                  <a:cubicBezTo>
                    <a:pt x="2808409" y="2476694"/>
                    <a:pt x="3110835" y="2276173"/>
                    <a:pt x="3525201" y="1970327"/>
                  </a:cubicBezTo>
                  <a:cubicBezTo>
                    <a:pt x="3571493" y="1936152"/>
                    <a:pt x="3617786" y="1902388"/>
                    <a:pt x="3662596" y="1869778"/>
                  </a:cubicBezTo>
                  <a:cubicBezTo>
                    <a:pt x="3905479" y="1692809"/>
                    <a:pt x="4134849" y="1525640"/>
                    <a:pt x="4287500" y="1344141"/>
                  </a:cubicBezTo>
                  <a:cubicBezTo>
                    <a:pt x="4433439" y="1170630"/>
                    <a:pt x="4498563" y="996543"/>
                    <a:pt x="4498563" y="779635"/>
                  </a:cubicBezTo>
                  <a:cubicBezTo>
                    <a:pt x="4498563" y="507799"/>
                    <a:pt x="4456499" y="249674"/>
                    <a:pt x="4376239" y="16511"/>
                  </a:cubicBezTo>
                  <a:lnTo>
                    <a:pt x="4369703" y="0"/>
                  </a:lnTo>
                  <a:lnTo>
                    <a:pt x="4823642" y="0"/>
                  </a:lnTo>
                  <a:lnTo>
                    <a:pt x="4850554" y="89409"/>
                  </a:lnTo>
                  <a:cubicBezTo>
                    <a:pt x="4905864" y="307423"/>
                    <a:pt x="4934374" y="539220"/>
                    <a:pt x="4934374" y="779553"/>
                  </a:cubicBezTo>
                  <a:cubicBezTo>
                    <a:pt x="4934374" y="1521110"/>
                    <a:pt x="4369101" y="1869861"/>
                    <a:pt x="3793540" y="2294701"/>
                  </a:cubicBezTo>
                  <a:cubicBezTo>
                    <a:pt x="3374293" y="2604171"/>
                    <a:pt x="2970389" y="2888360"/>
                    <a:pt x="2396135" y="2888360"/>
                  </a:cubicBezTo>
                  <a:cubicBezTo>
                    <a:pt x="1544564" y="2888360"/>
                    <a:pt x="991670" y="2502058"/>
                    <a:pt x="548273" y="1884684"/>
                  </a:cubicBezTo>
                  <a:cubicBezTo>
                    <a:pt x="282201" y="1514275"/>
                    <a:pt x="0" y="1260227"/>
                    <a:pt x="0" y="779553"/>
                  </a:cubicBezTo>
                  <a:cubicBezTo>
                    <a:pt x="0" y="539220"/>
                    <a:pt x="48876" y="307423"/>
                    <a:pt x="137335" y="8940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143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0DC43E93-F81B-4DAE-9F0A-DF9299A8CBC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986973" y="0"/>
              <a:ext cx="4934374" cy="2888360"/>
            </a:xfrm>
            <a:custGeom>
              <a:avLst/>
              <a:gdLst>
                <a:gd name="connsiteX0" fmla="*/ 179816 w 4934374"/>
                <a:gd name="connsiteY0" fmla="*/ 0 h 2888360"/>
                <a:gd name="connsiteX1" fmla="*/ 767292 w 4934374"/>
                <a:gd name="connsiteY1" fmla="*/ 0 h 2888360"/>
                <a:gd name="connsiteX2" fmla="*/ 703453 w 4934374"/>
                <a:gd name="connsiteY2" fmla="*/ 102886 h 2888360"/>
                <a:gd name="connsiteX3" fmla="*/ 523079 w 4934374"/>
                <a:gd name="connsiteY3" fmla="*/ 779635 h 2888360"/>
                <a:gd name="connsiteX4" fmla="*/ 820885 w 4934374"/>
                <a:gd name="connsiteY4" fmla="*/ 1394539 h 2888360"/>
                <a:gd name="connsiteX5" fmla="*/ 981122 w 4934374"/>
                <a:gd name="connsiteY5" fmla="*/ 1607412 h 2888360"/>
                <a:gd name="connsiteX6" fmla="*/ 1592426 w 4934374"/>
                <a:gd name="connsiteY6" fmla="*/ 2196871 h 2888360"/>
                <a:gd name="connsiteX7" fmla="*/ 2396135 w 4934374"/>
                <a:gd name="connsiteY7" fmla="*/ 2394345 h 2888360"/>
                <a:gd name="connsiteX8" fmla="*/ 2913111 w 4934374"/>
                <a:gd name="connsiteY8" fmla="*/ 2268597 h 2888360"/>
                <a:gd name="connsiteX9" fmla="*/ 3471411 w 4934374"/>
                <a:gd name="connsiteY9" fmla="*/ 1905518 h 2888360"/>
                <a:gd name="connsiteX10" fmla="*/ 3609242 w 4934374"/>
                <a:gd name="connsiteY10" fmla="*/ 1804640 h 2888360"/>
                <a:gd name="connsiteX11" fmla="*/ 4219151 w 4934374"/>
                <a:gd name="connsiteY11" fmla="*/ 1292919 h 2888360"/>
                <a:gd name="connsiteX12" fmla="*/ 4411295 w 4934374"/>
                <a:gd name="connsiteY12" fmla="*/ 779635 h 2888360"/>
                <a:gd name="connsiteX13" fmla="*/ 4294235 w 4934374"/>
                <a:gd name="connsiteY13" fmla="*/ 44685 h 2888360"/>
                <a:gd name="connsiteX14" fmla="*/ 4276624 w 4934374"/>
                <a:gd name="connsiteY14" fmla="*/ 0 h 2888360"/>
                <a:gd name="connsiteX15" fmla="*/ 4823642 w 4934374"/>
                <a:gd name="connsiteY15" fmla="*/ 0 h 2888360"/>
                <a:gd name="connsiteX16" fmla="*/ 4850554 w 4934374"/>
                <a:gd name="connsiteY16" fmla="*/ 89409 h 2888360"/>
                <a:gd name="connsiteX17" fmla="*/ 4934374 w 4934374"/>
                <a:gd name="connsiteY17" fmla="*/ 779553 h 2888360"/>
                <a:gd name="connsiteX18" fmla="*/ 3793540 w 4934374"/>
                <a:gd name="connsiteY18" fmla="*/ 2294701 h 2888360"/>
                <a:gd name="connsiteX19" fmla="*/ 2396135 w 4934374"/>
                <a:gd name="connsiteY19" fmla="*/ 2888360 h 2888360"/>
                <a:gd name="connsiteX20" fmla="*/ 548273 w 4934374"/>
                <a:gd name="connsiteY20" fmla="*/ 1884684 h 2888360"/>
                <a:gd name="connsiteX21" fmla="*/ 0 w 4934374"/>
                <a:gd name="connsiteY21" fmla="*/ 779553 h 2888360"/>
                <a:gd name="connsiteX22" fmla="*/ 137335 w 4934374"/>
                <a:gd name="connsiteY22" fmla="*/ 89409 h 288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34374" h="2888360">
                  <a:moveTo>
                    <a:pt x="179816" y="0"/>
                  </a:moveTo>
                  <a:lnTo>
                    <a:pt x="767292" y="0"/>
                  </a:lnTo>
                  <a:lnTo>
                    <a:pt x="703453" y="102886"/>
                  </a:lnTo>
                  <a:cubicBezTo>
                    <a:pt x="583756" y="321853"/>
                    <a:pt x="523079" y="549550"/>
                    <a:pt x="523079" y="779635"/>
                  </a:cubicBezTo>
                  <a:cubicBezTo>
                    <a:pt x="523079" y="999508"/>
                    <a:pt x="614356" y="1127068"/>
                    <a:pt x="820885" y="1394539"/>
                  </a:cubicBezTo>
                  <a:cubicBezTo>
                    <a:pt x="872582" y="1461489"/>
                    <a:pt x="926023" y="1530745"/>
                    <a:pt x="981122" y="1607412"/>
                  </a:cubicBezTo>
                  <a:cubicBezTo>
                    <a:pt x="1175968" y="1878671"/>
                    <a:pt x="1375871" y="2071535"/>
                    <a:pt x="1592426" y="2196871"/>
                  </a:cubicBezTo>
                  <a:cubicBezTo>
                    <a:pt x="1821970" y="2329783"/>
                    <a:pt x="2084904" y="2394345"/>
                    <a:pt x="2396135" y="2394345"/>
                  </a:cubicBezTo>
                  <a:cubicBezTo>
                    <a:pt x="2572762" y="2394345"/>
                    <a:pt x="2737009" y="2354405"/>
                    <a:pt x="2913111" y="2268597"/>
                  </a:cubicBezTo>
                  <a:cubicBezTo>
                    <a:pt x="3093922" y="2180483"/>
                    <a:pt x="3272903" y="2052018"/>
                    <a:pt x="3471411" y="1905518"/>
                  </a:cubicBezTo>
                  <a:cubicBezTo>
                    <a:pt x="3517964" y="1871178"/>
                    <a:pt x="3564344" y="1837332"/>
                    <a:pt x="3609242" y="1804640"/>
                  </a:cubicBezTo>
                  <a:cubicBezTo>
                    <a:pt x="3847765" y="1630800"/>
                    <a:pt x="4073038" y="1466594"/>
                    <a:pt x="4219151" y="1292919"/>
                  </a:cubicBezTo>
                  <a:cubicBezTo>
                    <a:pt x="4353843" y="1132832"/>
                    <a:pt x="4411295" y="979332"/>
                    <a:pt x="4411295" y="779635"/>
                  </a:cubicBezTo>
                  <a:cubicBezTo>
                    <a:pt x="4411295" y="517475"/>
                    <a:pt x="4371040" y="268882"/>
                    <a:pt x="4294235" y="44685"/>
                  </a:cubicBezTo>
                  <a:lnTo>
                    <a:pt x="4276624" y="0"/>
                  </a:lnTo>
                  <a:lnTo>
                    <a:pt x="4823642" y="0"/>
                  </a:lnTo>
                  <a:lnTo>
                    <a:pt x="4850554" y="89409"/>
                  </a:lnTo>
                  <a:cubicBezTo>
                    <a:pt x="4905864" y="307423"/>
                    <a:pt x="4934374" y="539220"/>
                    <a:pt x="4934374" y="779553"/>
                  </a:cubicBezTo>
                  <a:cubicBezTo>
                    <a:pt x="4934374" y="1521110"/>
                    <a:pt x="4369101" y="1869861"/>
                    <a:pt x="3793540" y="2294701"/>
                  </a:cubicBezTo>
                  <a:cubicBezTo>
                    <a:pt x="3374293" y="2604171"/>
                    <a:pt x="2970389" y="2888360"/>
                    <a:pt x="2396135" y="2888360"/>
                  </a:cubicBezTo>
                  <a:cubicBezTo>
                    <a:pt x="1544564" y="2888360"/>
                    <a:pt x="991670" y="2502058"/>
                    <a:pt x="548273" y="1884684"/>
                  </a:cubicBezTo>
                  <a:cubicBezTo>
                    <a:pt x="282201" y="1514275"/>
                    <a:pt x="0" y="1260227"/>
                    <a:pt x="0" y="779553"/>
                  </a:cubicBezTo>
                  <a:cubicBezTo>
                    <a:pt x="0" y="539220"/>
                    <a:pt x="48876" y="307423"/>
                    <a:pt x="137335" y="8940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143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A2EECE7B-E861-4242-BD71-ADD8F2DD3EA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907711" y="0"/>
              <a:ext cx="5069918" cy="3133064"/>
            </a:xfrm>
            <a:custGeom>
              <a:avLst/>
              <a:gdLst>
                <a:gd name="connsiteX0" fmla="*/ 153448 w 5069918"/>
                <a:gd name="connsiteY0" fmla="*/ 0 h 3133064"/>
                <a:gd name="connsiteX1" fmla="*/ 215434 w 5069918"/>
                <a:gd name="connsiteY1" fmla="*/ 0 h 3133064"/>
                <a:gd name="connsiteX2" fmla="*/ 215073 w 5069918"/>
                <a:gd name="connsiteY2" fmla="*/ 727 h 3133064"/>
                <a:gd name="connsiteX3" fmla="*/ 202868 w 5069918"/>
                <a:gd name="connsiteY3" fmla="*/ 26255 h 3133064"/>
                <a:gd name="connsiteX4" fmla="*/ 191273 w 5069918"/>
                <a:gd name="connsiteY4" fmla="*/ 52030 h 3133064"/>
                <a:gd name="connsiteX5" fmla="*/ 169129 w 5069918"/>
                <a:gd name="connsiteY5" fmla="*/ 103993 h 3133064"/>
                <a:gd name="connsiteX6" fmla="*/ 148381 w 5069918"/>
                <a:gd name="connsiteY6" fmla="*/ 156532 h 3133064"/>
                <a:gd name="connsiteX7" fmla="*/ 80903 w 5069918"/>
                <a:gd name="connsiteY7" fmla="*/ 371711 h 3133064"/>
                <a:gd name="connsiteX8" fmla="*/ 26154 w 5069918"/>
                <a:gd name="connsiteY8" fmla="*/ 817551 h 3133064"/>
                <a:gd name="connsiteX9" fmla="*/ 49169 w 5069918"/>
                <a:gd name="connsiteY9" fmla="*/ 1040143 h 3133064"/>
                <a:gd name="connsiteX10" fmla="*/ 119437 w 5069918"/>
                <a:gd name="connsiteY10" fmla="*/ 1253016 h 3133064"/>
                <a:gd name="connsiteX11" fmla="*/ 143672 w 5069918"/>
                <a:gd name="connsiteY11" fmla="*/ 1303908 h 3133064"/>
                <a:gd name="connsiteX12" fmla="*/ 170611 w 5069918"/>
                <a:gd name="connsiteY12" fmla="*/ 1353648 h 3133064"/>
                <a:gd name="connsiteX13" fmla="*/ 230330 w 5069918"/>
                <a:gd name="connsiteY13" fmla="*/ 1450079 h 3133064"/>
                <a:gd name="connsiteX14" fmla="*/ 279545 w 5069918"/>
                <a:gd name="connsiteY14" fmla="*/ 1519627 h 3133064"/>
                <a:gd name="connsiteX15" fmla="*/ 228347 w 5069918"/>
                <a:gd name="connsiteY15" fmla="*/ 1437024 h 3133064"/>
                <a:gd name="connsiteX16" fmla="*/ 175168 w 5069918"/>
                <a:gd name="connsiteY16" fmla="*/ 1336146 h 3133064"/>
                <a:gd name="connsiteX17" fmla="*/ 130009 w 5069918"/>
                <a:gd name="connsiteY17" fmla="*/ 1230573 h 3133064"/>
                <a:gd name="connsiteX18" fmla="*/ 95398 w 5069918"/>
                <a:gd name="connsiteY18" fmla="*/ 1121049 h 3133064"/>
                <a:gd name="connsiteX19" fmla="*/ 82496 w 5069918"/>
                <a:gd name="connsiteY19" fmla="*/ 1065216 h 3133064"/>
                <a:gd name="connsiteX20" fmla="*/ 76829 w 5069918"/>
                <a:gd name="connsiteY20" fmla="*/ 1037216 h 3133064"/>
                <a:gd name="connsiteX21" fmla="*/ 72121 w 5069918"/>
                <a:gd name="connsiteY21" fmla="*/ 1009135 h 3133064"/>
                <a:gd name="connsiteX22" fmla="*/ 54685 w 5069918"/>
                <a:gd name="connsiteY22" fmla="*/ 784156 h 3133064"/>
                <a:gd name="connsiteX23" fmla="*/ 103070 w 5069918"/>
                <a:gd name="connsiteY23" fmla="*/ 345810 h 3133064"/>
                <a:gd name="connsiteX24" fmla="*/ 163159 w 5069918"/>
                <a:gd name="connsiteY24" fmla="*/ 132051 h 3133064"/>
                <a:gd name="connsiteX25" fmla="*/ 217797 w 5069918"/>
                <a:gd name="connsiteY25" fmla="*/ 0 h 3133064"/>
                <a:gd name="connsiteX26" fmla="*/ 848227 w 5069918"/>
                <a:gd name="connsiteY26" fmla="*/ 0 h 3133064"/>
                <a:gd name="connsiteX27" fmla="*/ 771226 w 5069918"/>
                <a:gd name="connsiteY27" fmla="*/ 124098 h 3133064"/>
                <a:gd name="connsiteX28" fmla="*/ 590852 w 5069918"/>
                <a:gd name="connsiteY28" fmla="*/ 800847 h 3133064"/>
                <a:gd name="connsiteX29" fmla="*/ 888658 w 5069918"/>
                <a:gd name="connsiteY29" fmla="*/ 1415751 h 3133064"/>
                <a:gd name="connsiteX30" fmla="*/ 1048895 w 5069918"/>
                <a:gd name="connsiteY30" fmla="*/ 1628624 h 3133064"/>
                <a:gd name="connsiteX31" fmla="*/ 1660199 w 5069918"/>
                <a:gd name="connsiteY31" fmla="*/ 2218083 h 3133064"/>
                <a:gd name="connsiteX32" fmla="*/ 2463908 w 5069918"/>
                <a:gd name="connsiteY32" fmla="*/ 2415557 h 3133064"/>
                <a:gd name="connsiteX33" fmla="*/ 2980884 w 5069918"/>
                <a:gd name="connsiteY33" fmla="*/ 2289809 h 3133064"/>
                <a:gd name="connsiteX34" fmla="*/ 3539184 w 5069918"/>
                <a:gd name="connsiteY34" fmla="*/ 1926730 h 3133064"/>
                <a:gd name="connsiteX35" fmla="*/ 3677015 w 5069918"/>
                <a:gd name="connsiteY35" fmla="*/ 1825852 h 3133064"/>
                <a:gd name="connsiteX36" fmla="*/ 4286924 w 5069918"/>
                <a:gd name="connsiteY36" fmla="*/ 1314131 h 3133064"/>
                <a:gd name="connsiteX37" fmla="*/ 4479068 w 5069918"/>
                <a:gd name="connsiteY37" fmla="*/ 800847 h 3133064"/>
                <a:gd name="connsiteX38" fmla="*/ 4362007 w 5069918"/>
                <a:gd name="connsiteY38" fmla="*/ 65898 h 3133064"/>
                <a:gd name="connsiteX39" fmla="*/ 4336037 w 5069918"/>
                <a:gd name="connsiteY39" fmla="*/ 0 h 3133064"/>
                <a:gd name="connsiteX40" fmla="*/ 4913604 w 5069918"/>
                <a:gd name="connsiteY40" fmla="*/ 0 h 3133064"/>
                <a:gd name="connsiteX41" fmla="*/ 4930823 w 5069918"/>
                <a:gd name="connsiteY41" fmla="*/ 66892 h 3133064"/>
                <a:gd name="connsiteX42" fmla="*/ 4940407 w 5069918"/>
                <a:gd name="connsiteY42" fmla="*/ 125535 h 3133064"/>
                <a:gd name="connsiteX43" fmla="*/ 4982006 w 5069918"/>
                <a:gd name="connsiteY43" fmla="*/ 278378 h 3133064"/>
                <a:gd name="connsiteX44" fmla="*/ 5027482 w 5069918"/>
                <a:gd name="connsiteY44" fmla="*/ 504952 h 3133064"/>
                <a:gd name="connsiteX45" fmla="*/ 5058082 w 5069918"/>
                <a:gd name="connsiteY45" fmla="*/ 734049 h 3133064"/>
                <a:gd name="connsiteX46" fmla="*/ 5063486 w 5069918"/>
                <a:gd name="connsiteY46" fmla="*/ 791612 h 3133064"/>
                <a:gd name="connsiteX47" fmla="*/ 5067846 w 5069918"/>
                <a:gd name="connsiteY47" fmla="*/ 850245 h 3133064"/>
                <a:gd name="connsiteX48" fmla="*/ 5069414 w 5069918"/>
                <a:gd name="connsiteY48" fmla="*/ 969733 h 3133064"/>
                <a:gd name="connsiteX49" fmla="*/ 5040732 w 5069918"/>
                <a:gd name="connsiteY49" fmla="*/ 1209783 h 3133064"/>
                <a:gd name="connsiteX50" fmla="*/ 4964102 w 5069918"/>
                <a:gd name="connsiteY50" fmla="*/ 1442832 h 3133064"/>
                <a:gd name="connsiteX51" fmla="*/ 4689486 w 5069918"/>
                <a:gd name="connsiteY51" fmla="*/ 1849969 h 3133064"/>
                <a:gd name="connsiteX52" fmla="*/ 4333792 w 5069918"/>
                <a:gd name="connsiteY52" fmla="*/ 2176567 h 3133064"/>
                <a:gd name="connsiteX53" fmla="*/ 3965196 w 5069918"/>
                <a:gd name="connsiteY53" fmla="*/ 2468002 h 3133064"/>
                <a:gd name="connsiteX54" fmla="*/ 3873745 w 5069918"/>
                <a:gd name="connsiteY54" fmla="*/ 2541128 h 3133064"/>
                <a:gd name="connsiteX55" fmla="*/ 3779416 w 5069918"/>
                <a:gd name="connsiteY55" fmla="*/ 2614666 h 3133064"/>
                <a:gd name="connsiteX56" fmla="*/ 3582739 w 5069918"/>
                <a:gd name="connsiteY56" fmla="*/ 2756555 h 3133064"/>
                <a:gd name="connsiteX57" fmla="*/ 3371851 w 5069918"/>
                <a:gd name="connsiteY57" fmla="*/ 2886338 h 3133064"/>
                <a:gd name="connsiteX58" fmla="*/ 3143614 w 5069918"/>
                <a:gd name="connsiteY58" fmla="*/ 2995780 h 3133064"/>
                <a:gd name="connsiteX59" fmla="*/ 2643552 w 5069918"/>
                <a:gd name="connsiteY59" fmla="*/ 3122516 h 3133064"/>
                <a:gd name="connsiteX60" fmla="*/ 2514264 w 5069918"/>
                <a:gd name="connsiteY60" fmla="*/ 3131657 h 3133064"/>
                <a:gd name="connsiteX61" fmla="*/ 2481920 w 5069918"/>
                <a:gd name="connsiteY61" fmla="*/ 3132810 h 3133064"/>
                <a:gd name="connsiteX62" fmla="*/ 2449664 w 5069918"/>
                <a:gd name="connsiteY62" fmla="*/ 3132975 h 3133064"/>
                <a:gd name="connsiteX63" fmla="*/ 2386284 w 5069918"/>
                <a:gd name="connsiteY63" fmla="*/ 3132234 h 3133064"/>
                <a:gd name="connsiteX64" fmla="*/ 2260658 w 5069918"/>
                <a:gd name="connsiteY64" fmla="*/ 3127292 h 3133064"/>
                <a:gd name="connsiteX65" fmla="*/ 2134945 w 5069918"/>
                <a:gd name="connsiteY65" fmla="*/ 3115928 h 3133064"/>
                <a:gd name="connsiteX66" fmla="*/ 1884564 w 5069918"/>
                <a:gd name="connsiteY66" fmla="*/ 3075412 h 3133064"/>
                <a:gd name="connsiteX67" fmla="*/ 1639764 w 5069918"/>
                <a:gd name="connsiteY67" fmla="*/ 3005498 h 3133064"/>
                <a:gd name="connsiteX68" fmla="*/ 1407081 w 5069918"/>
                <a:gd name="connsiteY68" fmla="*/ 2904125 h 3133064"/>
                <a:gd name="connsiteX69" fmla="*/ 1193491 w 5069918"/>
                <a:gd name="connsiteY69" fmla="*/ 2772201 h 3133064"/>
                <a:gd name="connsiteX70" fmla="*/ 836141 w 5069918"/>
                <a:gd name="connsiteY70" fmla="*/ 2439839 h 3133064"/>
                <a:gd name="connsiteX71" fmla="*/ 690812 w 5069918"/>
                <a:gd name="connsiteY71" fmla="*/ 2251422 h 3133064"/>
                <a:gd name="connsiteX72" fmla="*/ 562397 w 5069918"/>
                <a:gd name="connsiteY72" fmla="*/ 2054937 h 3133064"/>
                <a:gd name="connsiteX73" fmla="*/ 502504 w 5069918"/>
                <a:gd name="connsiteY73" fmla="*/ 1957435 h 3133064"/>
                <a:gd name="connsiteX74" fmla="*/ 440258 w 5069918"/>
                <a:gd name="connsiteY74" fmla="*/ 1861580 h 3133064"/>
                <a:gd name="connsiteX75" fmla="*/ 310360 w 5069918"/>
                <a:gd name="connsiteY75" fmla="*/ 1670693 h 3133064"/>
                <a:gd name="connsiteX76" fmla="*/ 246806 w 5069918"/>
                <a:gd name="connsiteY76" fmla="*/ 1573603 h 3133064"/>
                <a:gd name="connsiteX77" fmla="*/ 186303 w 5069918"/>
                <a:gd name="connsiteY77" fmla="*/ 1474372 h 3133064"/>
                <a:gd name="connsiteX78" fmla="*/ 84390 w 5069918"/>
                <a:gd name="connsiteY78" fmla="*/ 1266192 h 3133064"/>
                <a:gd name="connsiteX79" fmla="*/ 20139 w 5069918"/>
                <a:gd name="connsiteY79" fmla="*/ 1045249 h 3133064"/>
                <a:gd name="connsiteX80" fmla="*/ 0 w 5069918"/>
                <a:gd name="connsiteY80" fmla="*/ 817551 h 3133064"/>
                <a:gd name="connsiteX81" fmla="*/ 102773 w 5069918"/>
                <a:gd name="connsiteY81" fmla="*/ 142588 h 313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5069918" h="3133064">
                  <a:moveTo>
                    <a:pt x="153448" y="0"/>
                  </a:moveTo>
                  <a:lnTo>
                    <a:pt x="215434" y="0"/>
                  </a:lnTo>
                  <a:lnTo>
                    <a:pt x="215073" y="727"/>
                  </a:lnTo>
                  <a:lnTo>
                    <a:pt x="202868" y="26255"/>
                  </a:lnTo>
                  <a:lnTo>
                    <a:pt x="191273" y="52030"/>
                  </a:lnTo>
                  <a:cubicBezTo>
                    <a:pt x="183688" y="69241"/>
                    <a:pt x="176016" y="86452"/>
                    <a:pt x="169129" y="103993"/>
                  </a:cubicBezTo>
                  <a:cubicBezTo>
                    <a:pt x="162242" y="121533"/>
                    <a:pt x="154658" y="138827"/>
                    <a:pt x="148381" y="156532"/>
                  </a:cubicBezTo>
                  <a:cubicBezTo>
                    <a:pt x="121529" y="226858"/>
                    <a:pt x="98775" y="298667"/>
                    <a:pt x="80903" y="371711"/>
                  </a:cubicBezTo>
                  <a:cubicBezTo>
                    <a:pt x="44636" y="517470"/>
                    <a:pt x="26067" y="667511"/>
                    <a:pt x="26154" y="817551"/>
                  </a:cubicBezTo>
                  <a:cubicBezTo>
                    <a:pt x="26589" y="892326"/>
                    <a:pt x="34000" y="966934"/>
                    <a:pt x="49169" y="1040143"/>
                  </a:cubicBezTo>
                  <a:cubicBezTo>
                    <a:pt x="65123" y="1113187"/>
                    <a:pt x="88226" y="1184666"/>
                    <a:pt x="119437" y="1253016"/>
                  </a:cubicBezTo>
                  <a:cubicBezTo>
                    <a:pt x="126847" y="1270228"/>
                    <a:pt x="135478" y="1287027"/>
                    <a:pt x="143672" y="1303908"/>
                  </a:cubicBezTo>
                  <a:cubicBezTo>
                    <a:pt x="152565" y="1320543"/>
                    <a:pt x="161021" y="1337342"/>
                    <a:pt x="170611" y="1353648"/>
                  </a:cubicBezTo>
                  <a:cubicBezTo>
                    <a:pt x="188919" y="1386587"/>
                    <a:pt x="209319" y="1418539"/>
                    <a:pt x="230330" y="1450079"/>
                  </a:cubicBezTo>
                  <a:lnTo>
                    <a:pt x="279545" y="1519627"/>
                  </a:lnTo>
                  <a:lnTo>
                    <a:pt x="228347" y="1437024"/>
                  </a:lnTo>
                  <a:cubicBezTo>
                    <a:pt x="209690" y="1404084"/>
                    <a:pt x="191645" y="1370567"/>
                    <a:pt x="175168" y="1336146"/>
                  </a:cubicBezTo>
                  <a:cubicBezTo>
                    <a:pt x="158778" y="1301641"/>
                    <a:pt x="143522" y="1266478"/>
                    <a:pt x="130009" y="1230573"/>
                  </a:cubicBezTo>
                  <a:cubicBezTo>
                    <a:pt x="116757" y="1194587"/>
                    <a:pt x="104988" y="1158105"/>
                    <a:pt x="95398" y="1121049"/>
                  </a:cubicBezTo>
                  <a:cubicBezTo>
                    <a:pt x="90865" y="1102520"/>
                    <a:pt x="86245" y="1083909"/>
                    <a:pt x="82496" y="1065216"/>
                  </a:cubicBezTo>
                  <a:lnTo>
                    <a:pt x="76829" y="1037216"/>
                  </a:lnTo>
                  <a:lnTo>
                    <a:pt x="72121" y="1009135"/>
                  </a:lnTo>
                  <a:cubicBezTo>
                    <a:pt x="59829" y="934198"/>
                    <a:pt x="54685" y="858847"/>
                    <a:pt x="54685" y="784156"/>
                  </a:cubicBezTo>
                  <a:cubicBezTo>
                    <a:pt x="55033" y="637163"/>
                    <a:pt x="71337" y="490169"/>
                    <a:pt x="103070" y="345810"/>
                  </a:cubicBezTo>
                  <a:cubicBezTo>
                    <a:pt x="118894" y="273671"/>
                    <a:pt x="138923" y="202233"/>
                    <a:pt x="163159" y="132051"/>
                  </a:cubicBezTo>
                  <a:lnTo>
                    <a:pt x="217797" y="0"/>
                  </a:lnTo>
                  <a:lnTo>
                    <a:pt x="848227" y="0"/>
                  </a:lnTo>
                  <a:lnTo>
                    <a:pt x="771226" y="124098"/>
                  </a:lnTo>
                  <a:cubicBezTo>
                    <a:pt x="651529" y="343066"/>
                    <a:pt x="590852" y="570762"/>
                    <a:pt x="590852" y="800847"/>
                  </a:cubicBezTo>
                  <a:cubicBezTo>
                    <a:pt x="590852" y="1020720"/>
                    <a:pt x="682129" y="1148280"/>
                    <a:pt x="888658" y="1415751"/>
                  </a:cubicBezTo>
                  <a:cubicBezTo>
                    <a:pt x="940355" y="1482701"/>
                    <a:pt x="993796" y="1551957"/>
                    <a:pt x="1048895" y="1628624"/>
                  </a:cubicBezTo>
                  <a:cubicBezTo>
                    <a:pt x="1243741" y="1899883"/>
                    <a:pt x="1443644" y="2092747"/>
                    <a:pt x="1660199" y="2218083"/>
                  </a:cubicBezTo>
                  <a:cubicBezTo>
                    <a:pt x="1889743" y="2350995"/>
                    <a:pt x="2152677" y="2415557"/>
                    <a:pt x="2463908" y="2415557"/>
                  </a:cubicBezTo>
                  <a:cubicBezTo>
                    <a:pt x="2640535" y="2415557"/>
                    <a:pt x="2804782" y="2375617"/>
                    <a:pt x="2980884" y="2289809"/>
                  </a:cubicBezTo>
                  <a:cubicBezTo>
                    <a:pt x="3161695" y="2201695"/>
                    <a:pt x="3340676" y="2073230"/>
                    <a:pt x="3539184" y="1926730"/>
                  </a:cubicBezTo>
                  <a:cubicBezTo>
                    <a:pt x="3585737" y="1892390"/>
                    <a:pt x="3632117" y="1858544"/>
                    <a:pt x="3677015" y="1825852"/>
                  </a:cubicBezTo>
                  <a:cubicBezTo>
                    <a:pt x="3915538" y="1652012"/>
                    <a:pt x="4140811" y="1487806"/>
                    <a:pt x="4286924" y="1314131"/>
                  </a:cubicBezTo>
                  <a:cubicBezTo>
                    <a:pt x="4421616" y="1154044"/>
                    <a:pt x="4479068" y="1000544"/>
                    <a:pt x="4479068" y="800847"/>
                  </a:cubicBezTo>
                  <a:cubicBezTo>
                    <a:pt x="4479068" y="538687"/>
                    <a:pt x="4438813" y="290094"/>
                    <a:pt x="4362007" y="65898"/>
                  </a:cubicBezTo>
                  <a:lnTo>
                    <a:pt x="4336037" y="0"/>
                  </a:lnTo>
                  <a:lnTo>
                    <a:pt x="4913604" y="0"/>
                  </a:lnTo>
                  <a:lnTo>
                    <a:pt x="4930823" y="66892"/>
                  </a:lnTo>
                  <a:lnTo>
                    <a:pt x="4940407" y="125535"/>
                  </a:lnTo>
                  <a:lnTo>
                    <a:pt x="4982006" y="278378"/>
                  </a:lnTo>
                  <a:cubicBezTo>
                    <a:pt x="4999758" y="353368"/>
                    <a:pt x="5014971" y="428944"/>
                    <a:pt x="5027482" y="504952"/>
                  </a:cubicBezTo>
                  <a:cubicBezTo>
                    <a:pt x="5040123" y="580961"/>
                    <a:pt x="5050323" y="657382"/>
                    <a:pt x="5058082" y="734049"/>
                  </a:cubicBezTo>
                  <a:cubicBezTo>
                    <a:pt x="5060261" y="753237"/>
                    <a:pt x="5061743" y="772425"/>
                    <a:pt x="5063486" y="791612"/>
                  </a:cubicBezTo>
                  <a:cubicBezTo>
                    <a:pt x="5065318" y="810552"/>
                    <a:pt x="5066625" y="830398"/>
                    <a:pt x="5067846" y="850245"/>
                  </a:cubicBezTo>
                  <a:cubicBezTo>
                    <a:pt x="5069851" y="889855"/>
                    <a:pt x="5070461" y="929712"/>
                    <a:pt x="5069414" y="969733"/>
                  </a:cubicBezTo>
                  <a:cubicBezTo>
                    <a:pt x="5067060" y="1049695"/>
                    <a:pt x="5057820" y="1130233"/>
                    <a:pt x="5040732" y="1209783"/>
                  </a:cubicBezTo>
                  <a:cubicBezTo>
                    <a:pt x="5023123" y="1289250"/>
                    <a:pt x="4997578" y="1367647"/>
                    <a:pt x="4964102" y="1442832"/>
                  </a:cubicBezTo>
                  <a:cubicBezTo>
                    <a:pt x="4897409" y="1593697"/>
                    <a:pt x="4799942" y="1730232"/>
                    <a:pt x="4689486" y="1849969"/>
                  </a:cubicBezTo>
                  <a:cubicBezTo>
                    <a:pt x="4579116" y="1970446"/>
                    <a:pt x="4456716" y="2076100"/>
                    <a:pt x="4333792" y="2176567"/>
                  </a:cubicBezTo>
                  <a:cubicBezTo>
                    <a:pt x="4210520" y="2276869"/>
                    <a:pt x="4085853" y="2371736"/>
                    <a:pt x="3965196" y="2468002"/>
                  </a:cubicBezTo>
                  <a:lnTo>
                    <a:pt x="3873745" y="2541128"/>
                  </a:lnTo>
                  <a:cubicBezTo>
                    <a:pt x="3842621" y="2565751"/>
                    <a:pt x="3811324" y="2590374"/>
                    <a:pt x="3779416" y="2614666"/>
                  </a:cubicBezTo>
                  <a:cubicBezTo>
                    <a:pt x="3715862" y="2663335"/>
                    <a:pt x="3650652" y="2711016"/>
                    <a:pt x="3582739" y="2756555"/>
                  </a:cubicBezTo>
                  <a:cubicBezTo>
                    <a:pt x="3514913" y="2802012"/>
                    <a:pt x="3445170" y="2846151"/>
                    <a:pt x="3371851" y="2886338"/>
                  </a:cubicBezTo>
                  <a:cubicBezTo>
                    <a:pt x="3298533" y="2926442"/>
                    <a:pt x="3222687" y="2963664"/>
                    <a:pt x="3143614" y="2995780"/>
                  </a:cubicBezTo>
                  <a:cubicBezTo>
                    <a:pt x="2985994" y="3060837"/>
                    <a:pt x="2815732" y="3104317"/>
                    <a:pt x="2643552" y="3122516"/>
                  </a:cubicBezTo>
                  <a:cubicBezTo>
                    <a:pt x="2600484" y="3126799"/>
                    <a:pt x="2557331" y="3130258"/>
                    <a:pt x="2514264" y="3131657"/>
                  </a:cubicBezTo>
                  <a:lnTo>
                    <a:pt x="2481920" y="3132810"/>
                  </a:lnTo>
                  <a:lnTo>
                    <a:pt x="2449664" y="3132975"/>
                  </a:lnTo>
                  <a:cubicBezTo>
                    <a:pt x="2427868" y="3133304"/>
                    <a:pt x="2407207" y="3132646"/>
                    <a:pt x="2386284" y="3132234"/>
                  </a:cubicBezTo>
                  <a:cubicBezTo>
                    <a:pt x="2344524" y="3131740"/>
                    <a:pt x="2302505" y="3129352"/>
                    <a:pt x="2260658" y="3127292"/>
                  </a:cubicBezTo>
                  <a:cubicBezTo>
                    <a:pt x="2218725" y="3123999"/>
                    <a:pt x="2176791" y="3120952"/>
                    <a:pt x="2134945" y="3115928"/>
                  </a:cubicBezTo>
                  <a:cubicBezTo>
                    <a:pt x="2051165" y="3106458"/>
                    <a:pt x="1967473" y="3093529"/>
                    <a:pt x="1884564" y="3075412"/>
                  </a:cubicBezTo>
                  <a:cubicBezTo>
                    <a:pt x="1801657" y="3057296"/>
                    <a:pt x="1719708" y="3033990"/>
                    <a:pt x="1639764" y="3005498"/>
                  </a:cubicBezTo>
                  <a:cubicBezTo>
                    <a:pt x="1559820" y="2976922"/>
                    <a:pt x="1481969" y="2942830"/>
                    <a:pt x="1407081" y="2904125"/>
                  </a:cubicBezTo>
                  <a:cubicBezTo>
                    <a:pt x="1332455" y="2864845"/>
                    <a:pt x="1260794" y="2820953"/>
                    <a:pt x="1193491" y="2772201"/>
                  </a:cubicBezTo>
                  <a:cubicBezTo>
                    <a:pt x="1058362" y="2675194"/>
                    <a:pt x="939973" y="2561469"/>
                    <a:pt x="836141" y="2439839"/>
                  </a:cubicBezTo>
                  <a:cubicBezTo>
                    <a:pt x="784444" y="2378735"/>
                    <a:pt x="736321" y="2315656"/>
                    <a:pt x="690812" y="2251422"/>
                  </a:cubicBezTo>
                  <a:cubicBezTo>
                    <a:pt x="645217" y="2187190"/>
                    <a:pt x="602674" y="2121557"/>
                    <a:pt x="562397" y="2054937"/>
                  </a:cubicBezTo>
                  <a:cubicBezTo>
                    <a:pt x="541823" y="2021256"/>
                    <a:pt x="522992" y="1989716"/>
                    <a:pt x="502504" y="1957435"/>
                  </a:cubicBezTo>
                  <a:cubicBezTo>
                    <a:pt x="482192" y="1925401"/>
                    <a:pt x="461530" y="1893367"/>
                    <a:pt x="440258" y="1861580"/>
                  </a:cubicBezTo>
                  <a:lnTo>
                    <a:pt x="310360" y="1670693"/>
                  </a:lnTo>
                  <a:cubicBezTo>
                    <a:pt x="288826" y="1638577"/>
                    <a:pt x="267555" y="1606296"/>
                    <a:pt x="246806" y="1573603"/>
                  </a:cubicBezTo>
                  <a:cubicBezTo>
                    <a:pt x="226057" y="1540910"/>
                    <a:pt x="205483" y="1508135"/>
                    <a:pt x="186303" y="1474372"/>
                  </a:cubicBezTo>
                  <a:cubicBezTo>
                    <a:pt x="147857" y="1407174"/>
                    <a:pt x="112550" y="1338002"/>
                    <a:pt x="84390" y="1266192"/>
                  </a:cubicBezTo>
                  <a:cubicBezTo>
                    <a:pt x="55708" y="1194630"/>
                    <a:pt x="34436" y="1120434"/>
                    <a:pt x="20139" y="1045249"/>
                  </a:cubicBezTo>
                  <a:cubicBezTo>
                    <a:pt x="6452" y="970064"/>
                    <a:pt x="0" y="893725"/>
                    <a:pt x="0" y="817551"/>
                  </a:cubicBezTo>
                  <a:cubicBezTo>
                    <a:pt x="850" y="589772"/>
                    <a:pt x="36028" y="362457"/>
                    <a:pt x="102773" y="14258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143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xmlns="" id="{686F4512-483B-ED3E-02F6-7340527030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9611" y="4217506"/>
            <a:ext cx="1337802" cy="3913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08FC1D7-EA2A-2279-66B5-4E68ACE79FA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86200" y="1420568"/>
            <a:ext cx="1924841" cy="6947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1620" y="309978"/>
            <a:ext cx="7042896" cy="1401183"/>
          </a:xfrm>
        </p:spPr>
        <p:txBody>
          <a:bodyPr anchor="t">
            <a:normAutofit/>
          </a:bodyPr>
          <a:lstStyle/>
          <a:p>
            <a:pPr algn="ctr"/>
            <a:r>
              <a:rPr lang="sr-Cyrl-R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ЦИЉ И ИСХОДИ ОБУКЕ</a:t>
            </a:r>
            <a:endParaRPr lang="en-US" sz="2800" b="1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D2C4353C-C927-1758-0BEF-21E9E0D816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648855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021589"/>
            <a:ext cx="8305800" cy="5115706"/>
          </a:xfrm>
        </p:spPr>
        <p:txBody>
          <a:bodyPr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Општи циљ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Унапређивање методичко-дидактичких компетенција наставника који остварују образовно-васпитни рад у иностранству у односу на контекст у коме се реализује настава (за рад у комбинованом одељењу, за примену тематске и пројектне наставе, за примену индивидуализованог приступа настави...).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endParaRPr lang="ru-RU" sz="2000" dirty="0">
              <a:latin typeface="+mn-lt"/>
              <a:ea typeface="+mj-ea"/>
              <a:cs typeface="+mj-cs"/>
            </a:endParaRPr>
          </a:p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sr-Cyrl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Општи исход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sr-Cyrl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завршетку обуке наставници ће бити у стању да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остварују образовно-васпитни рад у складу са свим организационим аспектима,  значајним за реализацију програма основног образовања и васпитања на српском језику  у иностранству.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4650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xmlns="" id="{79BB35BC-D5C2-4C8B-A22A-A71E6191913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1" y="365125"/>
            <a:ext cx="4857748" cy="930275"/>
          </a:xfrm>
        </p:spPr>
        <p:txBody>
          <a:bodyPr>
            <a:normAutofit/>
          </a:bodyPr>
          <a:lstStyle/>
          <a:p>
            <a:r>
              <a:rPr lang="ru-RU" b="1" kern="0" dirty="0">
                <a:latin typeface="Times New Roman" pitchFamily="18" charset="0"/>
                <a:ea typeface="+mn-ea"/>
                <a:cs typeface="Times New Roman" pitchFamily="18" charset="0"/>
              </a:rPr>
              <a:t>ИНФОРМАЦИЈЕ О ОБУЦИ</a:t>
            </a:r>
            <a:endParaRPr lang="en-US" b="1" kern="0" dirty="0"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8714671-4AF9-C96C-7BB4-3FFF6AD89B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4441"/>
          <a:stretch/>
        </p:blipFill>
        <p:spPr>
          <a:xfrm>
            <a:off x="20" y="10"/>
            <a:ext cx="3200380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0" y="1143000"/>
            <a:ext cx="6322314" cy="5105400"/>
          </a:xfrm>
        </p:spPr>
        <p:txBody>
          <a:bodyPr>
            <a:normAutofit lnSpcReduction="10000"/>
          </a:bodyPr>
          <a:lstStyle/>
          <a:p>
            <a:endParaRPr lang="ru-RU" sz="1700" dirty="0">
              <a:latin typeface="+mn-lt"/>
              <a:ea typeface="+mj-ea"/>
              <a:cs typeface="+mj-cs"/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Носиоци обуке: Министарство просвете; ЗУОВ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Аутори материјала обуке: стручњаци из МП, ЗУОВа, академске заједнице и образовне праксе. 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Реализатори обуке: стручњаци из МП, ЗУОВа, академске заједнице и образовне праксе. 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Решењем министра просвете број 610-00-00263/2023-07, од 10. 4. 2023. обука је добила статус програма од јавног интереса. 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sr-Cyrl-RS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Трајање обуке: 24 сата (3 дана – 2 дана непосредно + 1 дан за израду домаћих задатака</a:t>
            </a:r>
            <a:r>
              <a:rPr lang="sr-Cyrl-RS" sz="1700" dirty="0">
                <a:latin typeface="+mn-lt"/>
                <a:ea typeface="+mj-ea"/>
                <a:cs typeface="+mj-cs"/>
              </a:rPr>
              <a:t>)</a:t>
            </a:r>
            <a:endParaRPr lang="ru-RU" sz="1700" dirty="0"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2025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xmlns="" id="{F541DB91-0B10-46D9-B34B-7BFF960260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xmlns="" id="{9CF7FE1C-8BC5-4B0C-A2BC-93AB72C90FD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326075" y="-1"/>
            <a:ext cx="7817925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735370"/>
            <a:ext cx="5772149" cy="752842"/>
          </a:xfrm>
        </p:spPr>
        <p:txBody>
          <a:bodyPr anchor="b">
            <a:normAutofit/>
          </a:bodyPr>
          <a:lstStyle/>
          <a:p>
            <a:r>
              <a:rPr lang="sr-Cyrl-RS" b="1" kern="0" dirty="0">
                <a:latin typeface="Times New Roman" pitchFamily="18" charset="0"/>
                <a:ea typeface="+mn-ea"/>
                <a:cs typeface="Times New Roman" pitchFamily="18" charset="0"/>
              </a:rPr>
              <a:t>ЗАШТО ЈЕ ПОТРЕБНА ОВА ОБУКА</a:t>
            </a:r>
            <a:endParaRPr lang="en-US" b="1" kern="0" dirty="0"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866" r="42083"/>
          <a:stretch/>
        </p:blipFill>
        <p:spPr bwMode="auto">
          <a:xfrm>
            <a:off x="6786085" y="-2"/>
            <a:ext cx="867729" cy="219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37767"/>
            <a:ext cx="8839200" cy="4121149"/>
          </a:xfrm>
        </p:spPr>
        <p:txBody>
          <a:bodyPr anchor="t">
            <a:normAutofit/>
          </a:bodyPr>
          <a:lstStyle/>
          <a:p>
            <a:pPr>
              <a:buNone/>
            </a:pPr>
            <a:endParaRPr lang="sr-Cyrl-RS" sz="1700" dirty="0"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1700" dirty="0">
              <a:latin typeface="+mn-lt"/>
              <a:ea typeface="+mj-ea"/>
              <a:cs typeface="+mj-cs"/>
            </a:endParaRPr>
          </a:p>
          <a:p>
            <a:pPr indent="0" algn="just">
              <a:buNone/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Материјали обухваћени обуком нуде структурирани оквир који одговара на образовне захтеве, потребе и програмске активности образовно-васпитног рада у иностранству и представља једну врсту организационе и дидактичко-методичке подршке наставницима који остварују програм основног образовања и васпитања у иностранству на српском језику за ученике српског порекла, који привремено или трајно живе у иностранству, а који су се изјаснили за овај вид наставе</a:t>
            </a:r>
            <a:r>
              <a:rPr lang="ru-RU" sz="2400" dirty="0">
                <a:ea typeface="+mj-ea"/>
                <a:cs typeface="+mj-cs"/>
              </a:rPr>
              <a:t>.</a:t>
            </a:r>
            <a:endParaRPr lang="sr-Cyrl-RS" sz="2400" b="1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2798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752849"/>
            <a:ext cx="2819400" cy="2452687"/>
          </a:xfrm>
        </p:spPr>
        <p:txBody>
          <a:bodyPr anchor="ctr">
            <a:normAutofit/>
          </a:bodyPr>
          <a:lstStyle/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КОМЕ ЈЕ НАМЕЊЕНА ОБУКА?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400781D-7A56-45D3-CA40-EF563F73A8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5588" b="9429"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3752850"/>
            <a:ext cx="6191246" cy="2452687"/>
          </a:xfrm>
        </p:spPr>
        <p:txBody>
          <a:bodyPr anchor="ctr">
            <a:normAutofit/>
          </a:bodyPr>
          <a:lstStyle/>
          <a:p>
            <a:endParaRPr lang="sr-Cyrl-RS" sz="1600" dirty="0"/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Обука је намењена наставницима који остварују програм основног образовања и васпитања у иностранству на српском језику за ученике српског порекла.</a:t>
            </a:r>
          </a:p>
          <a:p>
            <a:pPr marL="0" indent="0">
              <a:buNone/>
            </a:pPr>
            <a:endParaRPr lang="en-US" sz="16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8135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4AC6B390-BC59-4F1D-A0EE-D71A92F0A0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B6C60D79-16F1-4C4B-B7E3-7634E7069CD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139352" y="5486400"/>
            <a:ext cx="2004648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 descr="Fingerprint">
            <a:extLst>
              <a:ext uri="{FF2B5EF4-FFF2-40B4-BE49-F238E27FC236}">
                <a16:creationId xmlns:a16="http://schemas.microsoft.com/office/drawing/2014/main" xmlns="" id="{32FE8F98-2FA4-BBEE-6AA0-8179CA9DE9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01842" y="1447800"/>
            <a:ext cx="3583036" cy="3583036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14" name="Arc 13">
            <a:extLst>
              <a:ext uri="{FF2B5EF4-FFF2-40B4-BE49-F238E27FC236}">
                <a16:creationId xmlns:a16="http://schemas.microsoft.com/office/drawing/2014/main" xmlns="" id="{426B127E-6498-4C77-9C9D-4553A5113B8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451537" y="650160"/>
            <a:ext cx="2240924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406" y="390558"/>
            <a:ext cx="836295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ТИПОВИ АКТИВНОСТИ НА ОБУЦИ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84443"/>
            <a:ext cx="6610350" cy="41925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интерактивно предавање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објашњења кључних теоријских концепата радионице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размена идеја и искустава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анализа, дискусија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рефлексија и интерпретација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примена знања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сумирање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извештавање (резултата рада у групама)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...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5112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100EDD19-6802-4EC3-95CE-CFFAB042CFD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0926C4-F7B0-9364-B3C2-1B83C300A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ПРИОРИТЕТНЕ ОБЛАСТИ НА КОЈЕ СЕ ПРОГРАМ ОДНОСИ</a:t>
            </a:r>
            <a:b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9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xmlns="" id="{DB17E863-922E-4C26-BD64-E8FD41D2866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01777" y="1677373"/>
            <a:ext cx="8140446" cy="18288"/>
          </a:xfrm>
          <a:custGeom>
            <a:avLst/>
            <a:gdLst>
              <a:gd name="connsiteX0" fmla="*/ 0 w 8140446"/>
              <a:gd name="connsiteY0" fmla="*/ 0 h 18288"/>
              <a:gd name="connsiteX1" fmla="*/ 434157 w 8140446"/>
              <a:gd name="connsiteY1" fmla="*/ 0 h 18288"/>
              <a:gd name="connsiteX2" fmla="*/ 1193932 w 8140446"/>
              <a:gd name="connsiteY2" fmla="*/ 0 h 18288"/>
              <a:gd name="connsiteX3" fmla="*/ 1628089 w 8140446"/>
              <a:gd name="connsiteY3" fmla="*/ 0 h 18288"/>
              <a:gd name="connsiteX4" fmla="*/ 2225055 w 8140446"/>
              <a:gd name="connsiteY4" fmla="*/ 0 h 18288"/>
              <a:gd name="connsiteX5" fmla="*/ 3066235 w 8140446"/>
              <a:gd name="connsiteY5" fmla="*/ 0 h 18288"/>
              <a:gd name="connsiteX6" fmla="*/ 3744605 w 8140446"/>
              <a:gd name="connsiteY6" fmla="*/ 0 h 18288"/>
              <a:gd name="connsiteX7" fmla="*/ 4504380 w 8140446"/>
              <a:gd name="connsiteY7" fmla="*/ 0 h 18288"/>
              <a:gd name="connsiteX8" fmla="*/ 5101346 w 8140446"/>
              <a:gd name="connsiteY8" fmla="*/ 0 h 18288"/>
              <a:gd name="connsiteX9" fmla="*/ 5779717 w 8140446"/>
              <a:gd name="connsiteY9" fmla="*/ 0 h 18288"/>
              <a:gd name="connsiteX10" fmla="*/ 6620896 w 8140446"/>
              <a:gd name="connsiteY10" fmla="*/ 0 h 18288"/>
              <a:gd name="connsiteX11" fmla="*/ 7136458 w 8140446"/>
              <a:gd name="connsiteY11" fmla="*/ 0 h 18288"/>
              <a:gd name="connsiteX12" fmla="*/ 8140446 w 8140446"/>
              <a:gd name="connsiteY12" fmla="*/ 0 h 18288"/>
              <a:gd name="connsiteX13" fmla="*/ 8140446 w 8140446"/>
              <a:gd name="connsiteY13" fmla="*/ 18288 h 18288"/>
              <a:gd name="connsiteX14" fmla="*/ 7543480 w 8140446"/>
              <a:gd name="connsiteY14" fmla="*/ 18288 h 18288"/>
              <a:gd name="connsiteX15" fmla="*/ 7109323 w 8140446"/>
              <a:gd name="connsiteY15" fmla="*/ 18288 h 18288"/>
              <a:gd name="connsiteX16" fmla="*/ 6430952 w 8140446"/>
              <a:gd name="connsiteY16" fmla="*/ 18288 h 18288"/>
              <a:gd name="connsiteX17" fmla="*/ 5915391 w 8140446"/>
              <a:gd name="connsiteY17" fmla="*/ 18288 h 18288"/>
              <a:gd name="connsiteX18" fmla="*/ 5237020 w 8140446"/>
              <a:gd name="connsiteY18" fmla="*/ 18288 h 18288"/>
              <a:gd name="connsiteX19" fmla="*/ 4558650 w 8140446"/>
              <a:gd name="connsiteY19" fmla="*/ 18288 h 18288"/>
              <a:gd name="connsiteX20" fmla="*/ 3880279 w 8140446"/>
              <a:gd name="connsiteY20" fmla="*/ 18288 h 18288"/>
              <a:gd name="connsiteX21" fmla="*/ 3201909 w 8140446"/>
              <a:gd name="connsiteY21" fmla="*/ 18288 h 18288"/>
              <a:gd name="connsiteX22" fmla="*/ 2604943 w 8140446"/>
              <a:gd name="connsiteY22" fmla="*/ 18288 h 18288"/>
              <a:gd name="connsiteX23" fmla="*/ 1845168 w 8140446"/>
              <a:gd name="connsiteY23" fmla="*/ 18288 h 18288"/>
              <a:gd name="connsiteX24" fmla="*/ 1166797 w 8140446"/>
              <a:gd name="connsiteY24" fmla="*/ 18288 h 18288"/>
              <a:gd name="connsiteX25" fmla="*/ 0 w 8140446"/>
              <a:gd name="connsiteY25" fmla="*/ 18288 h 18288"/>
              <a:gd name="connsiteX26" fmla="*/ 0 w 8140446"/>
              <a:gd name="connsiteY26" fmla="*/ 0 h 18288"/>
              <a:gd name="connsiteX0" fmla="*/ 0 w 8140446"/>
              <a:gd name="connsiteY0" fmla="*/ 0 h 18288"/>
              <a:gd name="connsiteX1" fmla="*/ 596966 w 8140446"/>
              <a:gd name="connsiteY1" fmla="*/ 0 h 18288"/>
              <a:gd name="connsiteX2" fmla="*/ 1031123 w 8140446"/>
              <a:gd name="connsiteY2" fmla="*/ 0 h 18288"/>
              <a:gd name="connsiteX3" fmla="*/ 1872303 w 8140446"/>
              <a:gd name="connsiteY3" fmla="*/ 0 h 18288"/>
              <a:gd name="connsiteX4" fmla="*/ 2469269 w 8140446"/>
              <a:gd name="connsiteY4" fmla="*/ 0 h 18288"/>
              <a:gd name="connsiteX5" fmla="*/ 3066235 w 8140446"/>
              <a:gd name="connsiteY5" fmla="*/ 0 h 18288"/>
              <a:gd name="connsiteX6" fmla="*/ 3907414 w 8140446"/>
              <a:gd name="connsiteY6" fmla="*/ 0 h 18288"/>
              <a:gd name="connsiteX7" fmla="*/ 4422976 w 8140446"/>
              <a:gd name="connsiteY7" fmla="*/ 0 h 18288"/>
              <a:gd name="connsiteX8" fmla="*/ 5264155 w 8140446"/>
              <a:gd name="connsiteY8" fmla="*/ 0 h 18288"/>
              <a:gd name="connsiteX9" fmla="*/ 6105335 w 8140446"/>
              <a:gd name="connsiteY9" fmla="*/ 0 h 18288"/>
              <a:gd name="connsiteX10" fmla="*/ 6783705 w 8140446"/>
              <a:gd name="connsiteY10" fmla="*/ 0 h 18288"/>
              <a:gd name="connsiteX11" fmla="*/ 8140446 w 8140446"/>
              <a:gd name="connsiteY11" fmla="*/ 0 h 18288"/>
              <a:gd name="connsiteX12" fmla="*/ 8140446 w 8140446"/>
              <a:gd name="connsiteY12" fmla="*/ 18288 h 18288"/>
              <a:gd name="connsiteX13" fmla="*/ 7706289 w 8140446"/>
              <a:gd name="connsiteY13" fmla="*/ 18288 h 18288"/>
              <a:gd name="connsiteX14" fmla="*/ 6865109 w 8140446"/>
              <a:gd name="connsiteY14" fmla="*/ 18288 h 18288"/>
              <a:gd name="connsiteX15" fmla="*/ 6349548 w 8140446"/>
              <a:gd name="connsiteY15" fmla="*/ 18288 h 18288"/>
              <a:gd name="connsiteX16" fmla="*/ 5671177 w 8140446"/>
              <a:gd name="connsiteY16" fmla="*/ 18288 h 18288"/>
              <a:gd name="connsiteX17" fmla="*/ 4829998 w 8140446"/>
              <a:gd name="connsiteY17" fmla="*/ 18288 h 18288"/>
              <a:gd name="connsiteX18" fmla="*/ 4151627 w 8140446"/>
              <a:gd name="connsiteY18" fmla="*/ 18288 h 18288"/>
              <a:gd name="connsiteX19" fmla="*/ 3717470 w 8140446"/>
              <a:gd name="connsiteY19" fmla="*/ 18288 h 18288"/>
              <a:gd name="connsiteX20" fmla="*/ 3201909 w 8140446"/>
              <a:gd name="connsiteY20" fmla="*/ 18288 h 18288"/>
              <a:gd name="connsiteX21" fmla="*/ 2360729 w 8140446"/>
              <a:gd name="connsiteY21" fmla="*/ 18288 h 18288"/>
              <a:gd name="connsiteX22" fmla="*/ 1682359 w 8140446"/>
              <a:gd name="connsiteY22" fmla="*/ 18288 h 18288"/>
              <a:gd name="connsiteX23" fmla="*/ 1166797 w 8140446"/>
              <a:gd name="connsiteY23" fmla="*/ 18288 h 18288"/>
              <a:gd name="connsiteX24" fmla="*/ 0 w 8140446"/>
              <a:gd name="connsiteY24" fmla="*/ 18288 h 18288"/>
              <a:gd name="connsiteX25" fmla="*/ 0 w 8140446"/>
              <a:gd name="connsiteY2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140446" h="18288" fill="none" extrusionOk="0">
                <a:moveTo>
                  <a:pt x="0" y="0"/>
                </a:moveTo>
                <a:cubicBezTo>
                  <a:pt x="87427" y="6231"/>
                  <a:pt x="309612" y="-26324"/>
                  <a:pt x="434157" y="0"/>
                </a:cubicBezTo>
                <a:cubicBezTo>
                  <a:pt x="536972" y="29330"/>
                  <a:pt x="959392" y="28619"/>
                  <a:pt x="1193932" y="0"/>
                </a:cubicBezTo>
                <a:cubicBezTo>
                  <a:pt x="1446097" y="13819"/>
                  <a:pt x="1471680" y="7203"/>
                  <a:pt x="1628089" y="0"/>
                </a:cubicBezTo>
                <a:cubicBezTo>
                  <a:pt x="1817415" y="4047"/>
                  <a:pt x="1949536" y="-59324"/>
                  <a:pt x="2225055" y="0"/>
                </a:cubicBezTo>
                <a:cubicBezTo>
                  <a:pt x="2520490" y="18365"/>
                  <a:pt x="2717469" y="18707"/>
                  <a:pt x="3066235" y="0"/>
                </a:cubicBezTo>
                <a:cubicBezTo>
                  <a:pt x="3437075" y="3751"/>
                  <a:pt x="3408347" y="31644"/>
                  <a:pt x="3744605" y="0"/>
                </a:cubicBezTo>
                <a:cubicBezTo>
                  <a:pt x="4097249" y="-11527"/>
                  <a:pt x="4249699" y="-32555"/>
                  <a:pt x="4504380" y="0"/>
                </a:cubicBezTo>
                <a:cubicBezTo>
                  <a:pt x="4737570" y="17980"/>
                  <a:pt x="4877497" y="1006"/>
                  <a:pt x="5101346" y="0"/>
                </a:cubicBezTo>
                <a:cubicBezTo>
                  <a:pt x="5359305" y="-15330"/>
                  <a:pt x="5447195" y="7257"/>
                  <a:pt x="5779717" y="0"/>
                </a:cubicBezTo>
                <a:cubicBezTo>
                  <a:pt x="6090019" y="-17621"/>
                  <a:pt x="6273151" y="4279"/>
                  <a:pt x="6620896" y="0"/>
                </a:cubicBezTo>
                <a:cubicBezTo>
                  <a:pt x="6968586" y="34056"/>
                  <a:pt x="6990073" y="23587"/>
                  <a:pt x="7136458" y="0"/>
                </a:cubicBezTo>
                <a:cubicBezTo>
                  <a:pt x="7320575" y="20480"/>
                  <a:pt x="7847401" y="-6173"/>
                  <a:pt x="8140446" y="0"/>
                </a:cubicBezTo>
                <a:cubicBezTo>
                  <a:pt x="8139878" y="7862"/>
                  <a:pt x="8140227" y="13269"/>
                  <a:pt x="8140446" y="18288"/>
                </a:cubicBezTo>
                <a:cubicBezTo>
                  <a:pt x="7908069" y="-20636"/>
                  <a:pt x="7683037" y="21977"/>
                  <a:pt x="7543480" y="18288"/>
                </a:cubicBezTo>
                <a:cubicBezTo>
                  <a:pt x="7393752" y="10050"/>
                  <a:pt x="7221032" y="-3229"/>
                  <a:pt x="7109323" y="18288"/>
                </a:cubicBezTo>
                <a:cubicBezTo>
                  <a:pt x="7015297" y="22483"/>
                  <a:pt x="6599332" y="40899"/>
                  <a:pt x="6430952" y="18288"/>
                </a:cubicBezTo>
                <a:cubicBezTo>
                  <a:pt x="6292915" y="-34150"/>
                  <a:pt x="6142305" y="21507"/>
                  <a:pt x="5915391" y="18288"/>
                </a:cubicBezTo>
                <a:cubicBezTo>
                  <a:pt x="5682725" y="47843"/>
                  <a:pt x="5440566" y="31420"/>
                  <a:pt x="5237020" y="18288"/>
                </a:cubicBezTo>
                <a:cubicBezTo>
                  <a:pt x="5046456" y="10577"/>
                  <a:pt x="4706449" y="51976"/>
                  <a:pt x="4558650" y="18288"/>
                </a:cubicBezTo>
                <a:cubicBezTo>
                  <a:pt x="4361396" y="-987"/>
                  <a:pt x="4145362" y="-22303"/>
                  <a:pt x="3880279" y="18288"/>
                </a:cubicBezTo>
                <a:cubicBezTo>
                  <a:pt x="3610716" y="25411"/>
                  <a:pt x="3472690" y="4008"/>
                  <a:pt x="3201909" y="18288"/>
                </a:cubicBezTo>
                <a:cubicBezTo>
                  <a:pt x="2913595" y="35097"/>
                  <a:pt x="2753317" y="-1149"/>
                  <a:pt x="2604943" y="18288"/>
                </a:cubicBezTo>
                <a:cubicBezTo>
                  <a:pt x="2450130" y="36989"/>
                  <a:pt x="1974183" y="40159"/>
                  <a:pt x="1845168" y="18288"/>
                </a:cubicBezTo>
                <a:cubicBezTo>
                  <a:pt x="1677929" y="220"/>
                  <a:pt x="1378098" y="-772"/>
                  <a:pt x="1166797" y="18288"/>
                </a:cubicBezTo>
                <a:cubicBezTo>
                  <a:pt x="921150" y="53277"/>
                  <a:pt x="327457" y="47297"/>
                  <a:pt x="0" y="18288"/>
                </a:cubicBezTo>
                <a:cubicBezTo>
                  <a:pt x="-589" y="13471"/>
                  <a:pt x="-474" y="7409"/>
                  <a:pt x="0" y="0"/>
                </a:cubicBezTo>
                <a:close/>
              </a:path>
              <a:path w="8140446" h="18288" stroke="0" extrusionOk="0">
                <a:moveTo>
                  <a:pt x="0" y="0"/>
                </a:moveTo>
                <a:cubicBezTo>
                  <a:pt x="136968" y="-25482"/>
                  <a:pt x="379786" y="11224"/>
                  <a:pt x="596966" y="0"/>
                </a:cubicBezTo>
                <a:cubicBezTo>
                  <a:pt x="815878" y="-21223"/>
                  <a:pt x="832062" y="11868"/>
                  <a:pt x="1031123" y="0"/>
                </a:cubicBezTo>
                <a:cubicBezTo>
                  <a:pt x="1256800" y="-30738"/>
                  <a:pt x="1658090" y="-20345"/>
                  <a:pt x="1872303" y="0"/>
                </a:cubicBezTo>
                <a:cubicBezTo>
                  <a:pt x="2115604" y="28431"/>
                  <a:pt x="2277865" y="-40642"/>
                  <a:pt x="2469269" y="0"/>
                </a:cubicBezTo>
                <a:cubicBezTo>
                  <a:pt x="2679731" y="25919"/>
                  <a:pt x="2788602" y="-6498"/>
                  <a:pt x="3066235" y="0"/>
                </a:cubicBezTo>
                <a:cubicBezTo>
                  <a:pt x="3325663" y="-14487"/>
                  <a:pt x="3706561" y="67517"/>
                  <a:pt x="3907414" y="0"/>
                </a:cubicBezTo>
                <a:cubicBezTo>
                  <a:pt x="4127229" y="-37113"/>
                  <a:pt x="4179037" y="-8167"/>
                  <a:pt x="4422976" y="0"/>
                </a:cubicBezTo>
                <a:cubicBezTo>
                  <a:pt x="4683575" y="-28486"/>
                  <a:pt x="5055803" y="-13799"/>
                  <a:pt x="5264155" y="0"/>
                </a:cubicBezTo>
                <a:cubicBezTo>
                  <a:pt x="5513566" y="14315"/>
                  <a:pt x="5735215" y="2768"/>
                  <a:pt x="6105335" y="0"/>
                </a:cubicBezTo>
                <a:cubicBezTo>
                  <a:pt x="6510913" y="-12587"/>
                  <a:pt x="6456171" y="3247"/>
                  <a:pt x="6783705" y="0"/>
                </a:cubicBezTo>
                <a:cubicBezTo>
                  <a:pt x="7057099" y="-15461"/>
                  <a:pt x="7592067" y="5384"/>
                  <a:pt x="8140446" y="0"/>
                </a:cubicBezTo>
                <a:cubicBezTo>
                  <a:pt x="8140452" y="8597"/>
                  <a:pt x="8141122" y="9732"/>
                  <a:pt x="8140446" y="18288"/>
                </a:cubicBezTo>
                <a:cubicBezTo>
                  <a:pt x="7961834" y="8406"/>
                  <a:pt x="7874097" y="10350"/>
                  <a:pt x="7706289" y="18288"/>
                </a:cubicBezTo>
                <a:cubicBezTo>
                  <a:pt x="7582508" y="-14920"/>
                  <a:pt x="7179551" y="-33111"/>
                  <a:pt x="6865109" y="18288"/>
                </a:cubicBezTo>
                <a:cubicBezTo>
                  <a:pt x="6583382" y="24117"/>
                  <a:pt x="6525821" y="36696"/>
                  <a:pt x="6349548" y="18288"/>
                </a:cubicBezTo>
                <a:cubicBezTo>
                  <a:pt x="6209953" y="10881"/>
                  <a:pt x="5959707" y="-47828"/>
                  <a:pt x="5671177" y="18288"/>
                </a:cubicBezTo>
                <a:cubicBezTo>
                  <a:pt x="5387744" y="29809"/>
                  <a:pt x="5228514" y="101507"/>
                  <a:pt x="4829998" y="18288"/>
                </a:cubicBezTo>
                <a:cubicBezTo>
                  <a:pt x="4415646" y="-28596"/>
                  <a:pt x="4343809" y="28954"/>
                  <a:pt x="4151627" y="18288"/>
                </a:cubicBezTo>
                <a:cubicBezTo>
                  <a:pt x="3950673" y="-9796"/>
                  <a:pt x="3879947" y="41143"/>
                  <a:pt x="3717470" y="18288"/>
                </a:cubicBezTo>
                <a:cubicBezTo>
                  <a:pt x="3558660" y="10110"/>
                  <a:pt x="3468854" y="29375"/>
                  <a:pt x="3201909" y="18288"/>
                </a:cubicBezTo>
                <a:cubicBezTo>
                  <a:pt x="2965673" y="10505"/>
                  <a:pt x="2568327" y="22116"/>
                  <a:pt x="2360729" y="18288"/>
                </a:cubicBezTo>
                <a:cubicBezTo>
                  <a:pt x="2171885" y="49144"/>
                  <a:pt x="1923258" y="16020"/>
                  <a:pt x="1682359" y="18288"/>
                </a:cubicBezTo>
                <a:cubicBezTo>
                  <a:pt x="1430698" y="-2378"/>
                  <a:pt x="1324229" y="-1751"/>
                  <a:pt x="1166797" y="18288"/>
                </a:cubicBezTo>
                <a:cubicBezTo>
                  <a:pt x="1001390" y="41795"/>
                  <a:pt x="324313" y="57964"/>
                  <a:pt x="0" y="18288"/>
                </a:cubicBezTo>
                <a:cubicBezTo>
                  <a:pt x="285" y="13135"/>
                  <a:pt x="532" y="5956"/>
                  <a:pt x="0" y="0"/>
                </a:cubicBezTo>
                <a:close/>
              </a:path>
              <a:path w="8140446" h="18288" fill="none" stroke="0" extrusionOk="0">
                <a:moveTo>
                  <a:pt x="0" y="0"/>
                </a:moveTo>
                <a:cubicBezTo>
                  <a:pt x="69532" y="-6557"/>
                  <a:pt x="264219" y="3919"/>
                  <a:pt x="434157" y="0"/>
                </a:cubicBezTo>
                <a:cubicBezTo>
                  <a:pt x="600013" y="9090"/>
                  <a:pt x="921449" y="-13478"/>
                  <a:pt x="1193932" y="0"/>
                </a:cubicBezTo>
                <a:cubicBezTo>
                  <a:pt x="1443592" y="14844"/>
                  <a:pt x="1471188" y="10722"/>
                  <a:pt x="1628089" y="0"/>
                </a:cubicBezTo>
                <a:cubicBezTo>
                  <a:pt x="1750006" y="-24149"/>
                  <a:pt x="1967480" y="-14904"/>
                  <a:pt x="2225055" y="0"/>
                </a:cubicBezTo>
                <a:cubicBezTo>
                  <a:pt x="2503918" y="19247"/>
                  <a:pt x="2709263" y="-16351"/>
                  <a:pt x="3066235" y="0"/>
                </a:cubicBezTo>
                <a:cubicBezTo>
                  <a:pt x="3429723" y="-1627"/>
                  <a:pt x="3399401" y="30976"/>
                  <a:pt x="3744605" y="0"/>
                </a:cubicBezTo>
                <a:cubicBezTo>
                  <a:pt x="4081920" y="-40602"/>
                  <a:pt x="4258272" y="-2441"/>
                  <a:pt x="4504380" y="0"/>
                </a:cubicBezTo>
                <a:cubicBezTo>
                  <a:pt x="4760039" y="21121"/>
                  <a:pt x="4866555" y="-1351"/>
                  <a:pt x="5101346" y="0"/>
                </a:cubicBezTo>
                <a:cubicBezTo>
                  <a:pt x="5336279" y="1859"/>
                  <a:pt x="5465100" y="30801"/>
                  <a:pt x="5779717" y="0"/>
                </a:cubicBezTo>
                <a:cubicBezTo>
                  <a:pt x="6117018" y="-2879"/>
                  <a:pt x="6273497" y="-5002"/>
                  <a:pt x="6620896" y="0"/>
                </a:cubicBezTo>
                <a:cubicBezTo>
                  <a:pt x="6972306" y="38666"/>
                  <a:pt x="6992056" y="28334"/>
                  <a:pt x="7136458" y="0"/>
                </a:cubicBezTo>
                <a:cubicBezTo>
                  <a:pt x="7325567" y="-61201"/>
                  <a:pt x="7766555" y="-88399"/>
                  <a:pt x="8140446" y="0"/>
                </a:cubicBezTo>
                <a:cubicBezTo>
                  <a:pt x="8140031" y="7748"/>
                  <a:pt x="8139515" y="13015"/>
                  <a:pt x="8140446" y="18288"/>
                </a:cubicBezTo>
                <a:cubicBezTo>
                  <a:pt x="7892673" y="-4012"/>
                  <a:pt x="7668025" y="650"/>
                  <a:pt x="7543480" y="18288"/>
                </a:cubicBezTo>
                <a:cubicBezTo>
                  <a:pt x="7406710" y="-3467"/>
                  <a:pt x="7207646" y="8893"/>
                  <a:pt x="7109323" y="18288"/>
                </a:cubicBezTo>
                <a:cubicBezTo>
                  <a:pt x="6993037" y="49011"/>
                  <a:pt x="6598723" y="59405"/>
                  <a:pt x="6430952" y="18288"/>
                </a:cubicBezTo>
                <a:cubicBezTo>
                  <a:pt x="6284771" y="15315"/>
                  <a:pt x="6162730" y="20350"/>
                  <a:pt x="5915391" y="18288"/>
                </a:cubicBezTo>
                <a:cubicBezTo>
                  <a:pt x="5684668" y="13603"/>
                  <a:pt x="5422852" y="53618"/>
                  <a:pt x="5237020" y="18288"/>
                </a:cubicBezTo>
                <a:cubicBezTo>
                  <a:pt x="5035482" y="26296"/>
                  <a:pt x="4719808" y="55145"/>
                  <a:pt x="4558650" y="18288"/>
                </a:cubicBezTo>
                <a:cubicBezTo>
                  <a:pt x="4375169" y="-35587"/>
                  <a:pt x="4137553" y="12086"/>
                  <a:pt x="3880279" y="18288"/>
                </a:cubicBezTo>
                <a:cubicBezTo>
                  <a:pt x="3624533" y="32648"/>
                  <a:pt x="3467387" y="6480"/>
                  <a:pt x="3201909" y="18288"/>
                </a:cubicBezTo>
                <a:cubicBezTo>
                  <a:pt x="2918126" y="73342"/>
                  <a:pt x="2717830" y="-17156"/>
                  <a:pt x="2604943" y="18288"/>
                </a:cubicBezTo>
                <a:cubicBezTo>
                  <a:pt x="2496133" y="44525"/>
                  <a:pt x="2003915" y="18254"/>
                  <a:pt x="1845168" y="18288"/>
                </a:cubicBezTo>
                <a:cubicBezTo>
                  <a:pt x="1694518" y="14989"/>
                  <a:pt x="1344959" y="44188"/>
                  <a:pt x="1166797" y="18288"/>
                </a:cubicBezTo>
                <a:cubicBezTo>
                  <a:pt x="935925" y="69451"/>
                  <a:pt x="319712" y="-63972"/>
                  <a:pt x="0" y="18288"/>
                </a:cubicBezTo>
                <a:cubicBezTo>
                  <a:pt x="1307" y="12414"/>
                  <a:pt x="-32" y="574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0 w 8140446"/>
                      <a:gd name="connsiteY0" fmla="*/ 0 h 18288"/>
                      <a:gd name="connsiteX1" fmla="*/ 434157 w 8140446"/>
                      <a:gd name="connsiteY1" fmla="*/ 0 h 18288"/>
                      <a:gd name="connsiteX2" fmla="*/ 1193932 w 8140446"/>
                      <a:gd name="connsiteY2" fmla="*/ 0 h 18288"/>
                      <a:gd name="connsiteX3" fmla="*/ 1628089 w 8140446"/>
                      <a:gd name="connsiteY3" fmla="*/ 0 h 18288"/>
                      <a:gd name="connsiteX4" fmla="*/ 2225055 w 8140446"/>
                      <a:gd name="connsiteY4" fmla="*/ 0 h 18288"/>
                      <a:gd name="connsiteX5" fmla="*/ 3066235 w 8140446"/>
                      <a:gd name="connsiteY5" fmla="*/ 0 h 18288"/>
                      <a:gd name="connsiteX6" fmla="*/ 3744605 w 8140446"/>
                      <a:gd name="connsiteY6" fmla="*/ 0 h 18288"/>
                      <a:gd name="connsiteX7" fmla="*/ 4504380 w 8140446"/>
                      <a:gd name="connsiteY7" fmla="*/ 0 h 18288"/>
                      <a:gd name="connsiteX8" fmla="*/ 5101346 w 8140446"/>
                      <a:gd name="connsiteY8" fmla="*/ 0 h 18288"/>
                      <a:gd name="connsiteX9" fmla="*/ 5779717 w 8140446"/>
                      <a:gd name="connsiteY9" fmla="*/ 0 h 18288"/>
                      <a:gd name="connsiteX10" fmla="*/ 6620896 w 8140446"/>
                      <a:gd name="connsiteY10" fmla="*/ 0 h 18288"/>
                      <a:gd name="connsiteX11" fmla="*/ 7136458 w 8140446"/>
                      <a:gd name="connsiteY11" fmla="*/ 0 h 18288"/>
                      <a:gd name="connsiteX12" fmla="*/ 8140446 w 8140446"/>
                      <a:gd name="connsiteY12" fmla="*/ 0 h 18288"/>
                      <a:gd name="connsiteX13" fmla="*/ 8140446 w 8140446"/>
                      <a:gd name="connsiteY13" fmla="*/ 18288 h 18288"/>
                      <a:gd name="connsiteX14" fmla="*/ 7543480 w 8140446"/>
                      <a:gd name="connsiteY14" fmla="*/ 18288 h 18288"/>
                      <a:gd name="connsiteX15" fmla="*/ 7109323 w 8140446"/>
                      <a:gd name="connsiteY15" fmla="*/ 18288 h 18288"/>
                      <a:gd name="connsiteX16" fmla="*/ 6430952 w 8140446"/>
                      <a:gd name="connsiteY16" fmla="*/ 18288 h 18288"/>
                      <a:gd name="connsiteX17" fmla="*/ 5915391 w 8140446"/>
                      <a:gd name="connsiteY17" fmla="*/ 18288 h 18288"/>
                      <a:gd name="connsiteX18" fmla="*/ 5237020 w 8140446"/>
                      <a:gd name="connsiteY18" fmla="*/ 18288 h 18288"/>
                      <a:gd name="connsiteX19" fmla="*/ 4558650 w 8140446"/>
                      <a:gd name="connsiteY19" fmla="*/ 18288 h 18288"/>
                      <a:gd name="connsiteX20" fmla="*/ 3880279 w 8140446"/>
                      <a:gd name="connsiteY20" fmla="*/ 18288 h 18288"/>
                      <a:gd name="connsiteX21" fmla="*/ 3201909 w 8140446"/>
                      <a:gd name="connsiteY21" fmla="*/ 18288 h 18288"/>
                      <a:gd name="connsiteX22" fmla="*/ 2604943 w 8140446"/>
                      <a:gd name="connsiteY22" fmla="*/ 18288 h 18288"/>
                      <a:gd name="connsiteX23" fmla="*/ 1845168 w 8140446"/>
                      <a:gd name="connsiteY23" fmla="*/ 18288 h 18288"/>
                      <a:gd name="connsiteX24" fmla="*/ 1166797 w 8140446"/>
                      <a:gd name="connsiteY24" fmla="*/ 18288 h 18288"/>
                      <a:gd name="connsiteX25" fmla="*/ 0 w 8140446"/>
                      <a:gd name="connsiteY25" fmla="*/ 18288 h 18288"/>
                      <a:gd name="connsiteX26" fmla="*/ 0 w 8140446"/>
                      <a:gd name="connsiteY26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8140446" h="18288" fill="none" extrusionOk="0">
                        <a:moveTo>
                          <a:pt x="0" y="0"/>
                        </a:moveTo>
                        <a:cubicBezTo>
                          <a:pt x="94920" y="9103"/>
                          <a:pt x="287892" y="-4966"/>
                          <a:pt x="434157" y="0"/>
                        </a:cubicBezTo>
                        <a:cubicBezTo>
                          <a:pt x="580422" y="4966"/>
                          <a:pt x="943595" y="-14182"/>
                          <a:pt x="1193932" y="0"/>
                        </a:cubicBezTo>
                        <a:cubicBezTo>
                          <a:pt x="1444270" y="14182"/>
                          <a:pt x="1472129" y="5523"/>
                          <a:pt x="1628089" y="0"/>
                        </a:cubicBezTo>
                        <a:cubicBezTo>
                          <a:pt x="1784049" y="-5523"/>
                          <a:pt x="1962419" y="-17322"/>
                          <a:pt x="2225055" y="0"/>
                        </a:cubicBezTo>
                        <a:cubicBezTo>
                          <a:pt x="2487691" y="17322"/>
                          <a:pt x="2700681" y="1311"/>
                          <a:pt x="3066235" y="0"/>
                        </a:cubicBezTo>
                        <a:cubicBezTo>
                          <a:pt x="3431789" y="-1311"/>
                          <a:pt x="3405662" y="25081"/>
                          <a:pt x="3744605" y="0"/>
                        </a:cubicBezTo>
                        <a:cubicBezTo>
                          <a:pt x="4083548" y="-25081"/>
                          <a:pt x="4265111" y="-11945"/>
                          <a:pt x="4504380" y="0"/>
                        </a:cubicBezTo>
                        <a:cubicBezTo>
                          <a:pt x="4743649" y="11945"/>
                          <a:pt x="4860394" y="-2832"/>
                          <a:pt x="5101346" y="0"/>
                        </a:cubicBezTo>
                        <a:cubicBezTo>
                          <a:pt x="5342298" y="2832"/>
                          <a:pt x="5456387" y="23676"/>
                          <a:pt x="5779717" y="0"/>
                        </a:cubicBezTo>
                        <a:cubicBezTo>
                          <a:pt x="6103047" y="-23676"/>
                          <a:pt x="6270379" y="-37291"/>
                          <a:pt x="6620896" y="0"/>
                        </a:cubicBezTo>
                        <a:cubicBezTo>
                          <a:pt x="6971413" y="37291"/>
                          <a:pt x="6989068" y="24674"/>
                          <a:pt x="7136458" y="0"/>
                        </a:cubicBezTo>
                        <a:cubicBezTo>
                          <a:pt x="7283848" y="-24674"/>
                          <a:pt x="7752532" y="-22436"/>
                          <a:pt x="8140446" y="0"/>
                        </a:cubicBezTo>
                        <a:cubicBezTo>
                          <a:pt x="8140314" y="7702"/>
                          <a:pt x="8140234" y="13511"/>
                          <a:pt x="8140446" y="18288"/>
                        </a:cubicBezTo>
                        <a:cubicBezTo>
                          <a:pt x="7906329" y="-3043"/>
                          <a:pt x="7681180" y="27465"/>
                          <a:pt x="7543480" y="18288"/>
                        </a:cubicBezTo>
                        <a:cubicBezTo>
                          <a:pt x="7405780" y="9111"/>
                          <a:pt x="7216607" y="3660"/>
                          <a:pt x="7109323" y="18288"/>
                        </a:cubicBezTo>
                        <a:cubicBezTo>
                          <a:pt x="7002039" y="32916"/>
                          <a:pt x="6576231" y="42692"/>
                          <a:pt x="6430952" y="18288"/>
                        </a:cubicBezTo>
                        <a:cubicBezTo>
                          <a:pt x="6285673" y="-6116"/>
                          <a:pt x="6138840" y="34521"/>
                          <a:pt x="5915391" y="18288"/>
                        </a:cubicBezTo>
                        <a:cubicBezTo>
                          <a:pt x="5691942" y="2055"/>
                          <a:pt x="5459460" y="51666"/>
                          <a:pt x="5237020" y="18288"/>
                        </a:cubicBezTo>
                        <a:cubicBezTo>
                          <a:pt x="5014580" y="-15090"/>
                          <a:pt x="4747677" y="40449"/>
                          <a:pt x="4558650" y="18288"/>
                        </a:cubicBezTo>
                        <a:cubicBezTo>
                          <a:pt x="4369623" y="-3873"/>
                          <a:pt x="4146061" y="12568"/>
                          <a:pt x="3880279" y="18288"/>
                        </a:cubicBezTo>
                        <a:cubicBezTo>
                          <a:pt x="3614497" y="24008"/>
                          <a:pt x="3473808" y="-12908"/>
                          <a:pt x="3201909" y="18288"/>
                        </a:cubicBezTo>
                        <a:cubicBezTo>
                          <a:pt x="2930010" y="49484"/>
                          <a:pt x="2728175" y="-3430"/>
                          <a:pt x="2604943" y="18288"/>
                        </a:cubicBezTo>
                        <a:cubicBezTo>
                          <a:pt x="2481711" y="40006"/>
                          <a:pt x="2004334" y="26952"/>
                          <a:pt x="1845168" y="18288"/>
                        </a:cubicBezTo>
                        <a:cubicBezTo>
                          <a:pt x="1686003" y="9624"/>
                          <a:pt x="1375070" y="37580"/>
                          <a:pt x="1166797" y="18288"/>
                        </a:cubicBezTo>
                        <a:cubicBezTo>
                          <a:pt x="958524" y="-1004"/>
                          <a:pt x="342846" y="8880"/>
                          <a:pt x="0" y="18288"/>
                        </a:cubicBezTo>
                        <a:cubicBezTo>
                          <a:pt x="129" y="13298"/>
                          <a:pt x="-675" y="6857"/>
                          <a:pt x="0" y="0"/>
                        </a:cubicBezTo>
                        <a:close/>
                      </a:path>
                      <a:path w="8140446" h="18288" stroke="0" extrusionOk="0">
                        <a:moveTo>
                          <a:pt x="0" y="0"/>
                        </a:moveTo>
                        <a:cubicBezTo>
                          <a:pt x="142435" y="-24533"/>
                          <a:pt x="380026" y="17447"/>
                          <a:pt x="596966" y="0"/>
                        </a:cubicBezTo>
                        <a:cubicBezTo>
                          <a:pt x="813906" y="-17447"/>
                          <a:pt x="830530" y="13462"/>
                          <a:pt x="1031123" y="0"/>
                        </a:cubicBezTo>
                        <a:cubicBezTo>
                          <a:pt x="1231716" y="-13462"/>
                          <a:pt x="1634038" y="0"/>
                          <a:pt x="1872303" y="0"/>
                        </a:cubicBezTo>
                        <a:cubicBezTo>
                          <a:pt x="2110568" y="0"/>
                          <a:pt x="2261934" y="-25727"/>
                          <a:pt x="2469269" y="0"/>
                        </a:cubicBezTo>
                        <a:cubicBezTo>
                          <a:pt x="2676604" y="25727"/>
                          <a:pt x="2790440" y="16284"/>
                          <a:pt x="3066235" y="0"/>
                        </a:cubicBezTo>
                        <a:cubicBezTo>
                          <a:pt x="3342030" y="-16284"/>
                          <a:pt x="3685603" y="41976"/>
                          <a:pt x="3907414" y="0"/>
                        </a:cubicBezTo>
                        <a:cubicBezTo>
                          <a:pt x="4129225" y="-41976"/>
                          <a:pt x="4177416" y="-7598"/>
                          <a:pt x="4422976" y="0"/>
                        </a:cubicBezTo>
                        <a:cubicBezTo>
                          <a:pt x="4668536" y="7598"/>
                          <a:pt x="5023499" y="-28058"/>
                          <a:pt x="5264155" y="0"/>
                        </a:cubicBezTo>
                        <a:cubicBezTo>
                          <a:pt x="5504811" y="28058"/>
                          <a:pt x="5703675" y="13288"/>
                          <a:pt x="6105335" y="0"/>
                        </a:cubicBezTo>
                        <a:cubicBezTo>
                          <a:pt x="6506995" y="-13288"/>
                          <a:pt x="6455516" y="-5124"/>
                          <a:pt x="6783705" y="0"/>
                        </a:cubicBezTo>
                        <a:cubicBezTo>
                          <a:pt x="7111894" y="5124"/>
                          <a:pt x="7512856" y="10604"/>
                          <a:pt x="8140446" y="0"/>
                        </a:cubicBezTo>
                        <a:cubicBezTo>
                          <a:pt x="8140458" y="8833"/>
                          <a:pt x="8140986" y="9830"/>
                          <a:pt x="8140446" y="18288"/>
                        </a:cubicBezTo>
                        <a:cubicBezTo>
                          <a:pt x="7959314" y="3345"/>
                          <a:pt x="7870113" y="10437"/>
                          <a:pt x="7706289" y="18288"/>
                        </a:cubicBezTo>
                        <a:cubicBezTo>
                          <a:pt x="7542465" y="26139"/>
                          <a:pt x="7157940" y="17482"/>
                          <a:pt x="6865109" y="18288"/>
                        </a:cubicBezTo>
                        <a:cubicBezTo>
                          <a:pt x="6572278" y="19094"/>
                          <a:pt x="6524256" y="38051"/>
                          <a:pt x="6349548" y="18288"/>
                        </a:cubicBezTo>
                        <a:cubicBezTo>
                          <a:pt x="6174840" y="-1475"/>
                          <a:pt x="5951624" y="174"/>
                          <a:pt x="5671177" y="18288"/>
                        </a:cubicBezTo>
                        <a:cubicBezTo>
                          <a:pt x="5390730" y="36402"/>
                          <a:pt x="5222992" y="60058"/>
                          <a:pt x="4829998" y="18288"/>
                        </a:cubicBezTo>
                        <a:cubicBezTo>
                          <a:pt x="4437004" y="-23482"/>
                          <a:pt x="4344181" y="39087"/>
                          <a:pt x="4151627" y="18288"/>
                        </a:cubicBezTo>
                        <a:cubicBezTo>
                          <a:pt x="3959073" y="-2511"/>
                          <a:pt x="3886970" y="32875"/>
                          <a:pt x="3717470" y="18288"/>
                        </a:cubicBezTo>
                        <a:cubicBezTo>
                          <a:pt x="3547970" y="3701"/>
                          <a:pt x="3451521" y="31872"/>
                          <a:pt x="3201909" y="18288"/>
                        </a:cubicBezTo>
                        <a:cubicBezTo>
                          <a:pt x="2952297" y="4704"/>
                          <a:pt x="2543413" y="6029"/>
                          <a:pt x="2360729" y="18288"/>
                        </a:cubicBezTo>
                        <a:cubicBezTo>
                          <a:pt x="2178045" y="30547"/>
                          <a:pt x="1906056" y="25847"/>
                          <a:pt x="1682359" y="18288"/>
                        </a:cubicBezTo>
                        <a:cubicBezTo>
                          <a:pt x="1458662" y="10730"/>
                          <a:pt x="1330405" y="8046"/>
                          <a:pt x="1166797" y="18288"/>
                        </a:cubicBezTo>
                        <a:cubicBezTo>
                          <a:pt x="1003189" y="28530"/>
                          <a:pt x="278098" y="19533"/>
                          <a:pt x="0" y="18288"/>
                        </a:cubicBezTo>
                        <a:cubicBezTo>
                          <a:pt x="74" y="14054"/>
                          <a:pt x="-46" y="699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A20E60A-792C-9C10-36A3-A6B6C4479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929384"/>
            <a:ext cx="8534400" cy="4251960"/>
          </a:xfrm>
        </p:spPr>
        <p:txBody>
          <a:bodyPr>
            <a:normAutofit/>
          </a:bodyPr>
          <a:lstStyle/>
          <a:p>
            <a:endParaRPr lang="ru-RU" sz="1900" dirty="0"/>
          </a:p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П2 Јачање компетенција за процењивање остварености образовног-васпитног рада и постигнућа ученика (праћење напредовања ученика, самовредновање, формативно оцењивање, вршњачко оцењивање).</a:t>
            </a:r>
          </a:p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П3 Методика рада са ученицима којом се подстиче развој функционалних знања, вештина и ставова (учење и настава оријентисани на компетенције и исходе, активно учење, истраживачке методе, тематска настава, пројектно учење)</a:t>
            </a:r>
          </a:p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П4 Унапређивање стручних - предметно методичких, педагошких и психолошких знања запослених у образовању.</a:t>
            </a:r>
          </a:p>
          <a:p>
            <a:endParaRPr lang="ru-RU" sz="19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xmlns="" val="2695393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BDFC366-35E8-A964-AD15-88CF12B929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/>
          </a:blip>
          <a:srcRect r="6765" b="2"/>
          <a:stretch/>
        </p:blipFill>
        <p:spPr>
          <a:xfrm>
            <a:off x="5520419" y="10"/>
            <a:ext cx="3623351" cy="388619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xmlns="" id="{54DDEBDD-D8BD-41A6-8A0D-B00E3768B0F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0926C4-F7B0-9364-B3C2-1B83C300A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806450"/>
            <a:ext cx="4876799" cy="1633382"/>
          </a:xfrm>
        </p:spPr>
        <p:txBody>
          <a:bodyPr>
            <a:normAutofit/>
          </a:bodyPr>
          <a:lstStyle/>
          <a:p>
            <a:pPr algn="ctr"/>
            <a:r>
              <a:rPr lang="ru-RU" sz="2300" dirty="0">
                <a:solidFill>
                  <a:srgbClr val="000000"/>
                </a:solidFill>
              </a:rPr>
              <a:t/>
            </a:r>
            <a:br>
              <a:rPr lang="ru-RU" sz="2300" dirty="0">
                <a:solidFill>
                  <a:srgbClr val="000000"/>
                </a:solidFill>
              </a:rPr>
            </a:br>
            <a:r>
              <a:rPr lang="ru-RU" sz="2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КОМПЕТЕНЦИЈЕ КОЈЕ ПРОГРАМ РАЗВИЈА</a:t>
            </a:r>
            <a:r>
              <a:rPr lang="ru-RU" sz="2300" dirty="0">
                <a:solidFill>
                  <a:srgbClr val="000000"/>
                </a:solidFill>
              </a:rPr>
              <a:t/>
            </a:r>
            <a:br>
              <a:rPr lang="ru-RU" sz="2300" dirty="0">
                <a:solidFill>
                  <a:srgbClr val="000000"/>
                </a:solidFill>
              </a:rPr>
            </a:br>
            <a:endParaRPr lang="en-US" sz="2300" dirty="0">
              <a:solidFill>
                <a:srgbClr val="0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A20E60A-792C-9C10-36A3-A6B6C4479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571750"/>
            <a:ext cx="6858000" cy="4296643"/>
          </a:xfrm>
        </p:spPr>
        <p:txBody>
          <a:bodyPr anchor="ctr">
            <a:normAutofit/>
          </a:bodyPr>
          <a:lstStyle/>
          <a:p>
            <a:endParaRPr lang="ru-RU" sz="1500" dirty="0">
              <a:solidFill>
                <a:srgbClr val="000000"/>
              </a:solidFill>
            </a:endParaRPr>
          </a:p>
          <a:p>
            <a:endParaRPr lang="ru-RU" sz="1500" dirty="0">
              <a:solidFill>
                <a:srgbClr val="000000"/>
              </a:solidFill>
            </a:endParaRPr>
          </a:p>
          <a:p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К2 – Компетенције за поучавање и учење</a:t>
            </a:r>
          </a:p>
          <a:p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К3 – Компетенције за подршку развоју личности ученика</a:t>
            </a:r>
          </a:p>
          <a:p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К4 – Компетенције за комуникацију и сарадњу</a:t>
            </a:r>
          </a:p>
          <a:p>
            <a:endParaRPr lang="en-US" sz="15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5460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xmlns="" id="{A6D37EE4-EA1B-46EE-A54B-5233C63C969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3540DE-997B-4737-F791-05CCECCE8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238539"/>
            <a:ext cx="7495429" cy="1239959"/>
          </a:xfrm>
        </p:spPr>
        <p:txBody>
          <a:bodyPr anchor="b">
            <a:normAutofit/>
          </a:bodyPr>
          <a:lstStyle/>
          <a:p>
            <a:pPr algn="ctr"/>
            <a:r>
              <a:rPr lang="sr-Cyrl-R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ТЕМЕ ОБУХВАЋЕНЕ ОБУКОМ</a:t>
            </a: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xmlns="" id="{927D5270-6648-4CC1-8F78-48BE299CAC2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9369" y="1767709"/>
            <a:ext cx="8229600" cy="18288"/>
          </a:xfrm>
          <a:custGeom>
            <a:avLst/>
            <a:gdLst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1371600 w 8229600"/>
              <a:gd name="connsiteY2" fmla="*/ 0 h 18288"/>
              <a:gd name="connsiteX3" fmla="*/ 2221992 w 8229600"/>
              <a:gd name="connsiteY3" fmla="*/ 0 h 18288"/>
              <a:gd name="connsiteX4" fmla="*/ 3072384 w 8229600"/>
              <a:gd name="connsiteY4" fmla="*/ 0 h 18288"/>
              <a:gd name="connsiteX5" fmla="*/ 3511296 w 8229600"/>
              <a:gd name="connsiteY5" fmla="*/ 0 h 18288"/>
              <a:gd name="connsiteX6" fmla="*/ 4114800 w 8229600"/>
              <a:gd name="connsiteY6" fmla="*/ 0 h 18288"/>
              <a:gd name="connsiteX7" fmla="*/ 4553712 w 8229600"/>
              <a:gd name="connsiteY7" fmla="*/ 0 h 18288"/>
              <a:gd name="connsiteX8" fmla="*/ 5239512 w 8229600"/>
              <a:gd name="connsiteY8" fmla="*/ 0 h 18288"/>
              <a:gd name="connsiteX9" fmla="*/ 5843016 w 8229600"/>
              <a:gd name="connsiteY9" fmla="*/ 0 h 18288"/>
              <a:gd name="connsiteX10" fmla="*/ 6611112 w 8229600"/>
              <a:gd name="connsiteY10" fmla="*/ 0 h 18288"/>
              <a:gd name="connsiteX11" fmla="*/ 7461504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461504 w 8229600"/>
              <a:gd name="connsiteY14" fmla="*/ 18288 h 18288"/>
              <a:gd name="connsiteX15" fmla="*/ 6940296 w 8229600"/>
              <a:gd name="connsiteY15" fmla="*/ 18288 h 18288"/>
              <a:gd name="connsiteX16" fmla="*/ 6419088 w 8229600"/>
              <a:gd name="connsiteY16" fmla="*/ 18288 h 18288"/>
              <a:gd name="connsiteX17" fmla="*/ 5650992 w 8229600"/>
              <a:gd name="connsiteY17" fmla="*/ 18288 h 18288"/>
              <a:gd name="connsiteX18" fmla="*/ 5129784 w 8229600"/>
              <a:gd name="connsiteY18" fmla="*/ 18288 h 18288"/>
              <a:gd name="connsiteX19" fmla="*/ 4690872 w 8229600"/>
              <a:gd name="connsiteY19" fmla="*/ 18288 h 18288"/>
              <a:gd name="connsiteX20" fmla="*/ 4087368 w 8229600"/>
              <a:gd name="connsiteY20" fmla="*/ 18288 h 18288"/>
              <a:gd name="connsiteX21" fmla="*/ 3401568 w 8229600"/>
              <a:gd name="connsiteY21" fmla="*/ 18288 h 18288"/>
              <a:gd name="connsiteX22" fmla="*/ 2798064 w 8229600"/>
              <a:gd name="connsiteY22" fmla="*/ 18288 h 18288"/>
              <a:gd name="connsiteX23" fmla="*/ 2276856 w 8229600"/>
              <a:gd name="connsiteY23" fmla="*/ 18288 h 18288"/>
              <a:gd name="connsiteX24" fmla="*/ 1426464 w 8229600"/>
              <a:gd name="connsiteY24" fmla="*/ 18288 h 18288"/>
              <a:gd name="connsiteX25" fmla="*/ 740664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960120 w 8229600"/>
              <a:gd name="connsiteY2" fmla="*/ 0 h 18288"/>
              <a:gd name="connsiteX3" fmla="*/ 1481328 w 8229600"/>
              <a:gd name="connsiteY3" fmla="*/ 0 h 18288"/>
              <a:gd name="connsiteX4" fmla="*/ 2167128 w 8229600"/>
              <a:gd name="connsiteY4" fmla="*/ 0 h 18288"/>
              <a:gd name="connsiteX5" fmla="*/ 2935224 w 8229600"/>
              <a:gd name="connsiteY5" fmla="*/ 0 h 18288"/>
              <a:gd name="connsiteX6" fmla="*/ 3785616 w 8229600"/>
              <a:gd name="connsiteY6" fmla="*/ 0 h 18288"/>
              <a:gd name="connsiteX7" fmla="*/ 4636008 w 8229600"/>
              <a:gd name="connsiteY7" fmla="*/ 0 h 18288"/>
              <a:gd name="connsiteX8" fmla="*/ 5239512 w 8229600"/>
              <a:gd name="connsiteY8" fmla="*/ 0 h 18288"/>
              <a:gd name="connsiteX9" fmla="*/ 6007608 w 8229600"/>
              <a:gd name="connsiteY9" fmla="*/ 0 h 18288"/>
              <a:gd name="connsiteX10" fmla="*/ 6693408 w 8229600"/>
              <a:gd name="connsiteY10" fmla="*/ 0 h 18288"/>
              <a:gd name="connsiteX11" fmla="*/ 7296912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626096 w 8229600"/>
              <a:gd name="connsiteY14" fmla="*/ 18288 h 18288"/>
              <a:gd name="connsiteX15" fmla="*/ 7022592 w 8229600"/>
              <a:gd name="connsiteY15" fmla="*/ 18288 h 18288"/>
              <a:gd name="connsiteX16" fmla="*/ 6172200 w 8229600"/>
              <a:gd name="connsiteY16" fmla="*/ 18288 h 18288"/>
              <a:gd name="connsiteX17" fmla="*/ 5650992 w 8229600"/>
              <a:gd name="connsiteY17" fmla="*/ 18288 h 18288"/>
              <a:gd name="connsiteX18" fmla="*/ 4882896 w 8229600"/>
              <a:gd name="connsiteY18" fmla="*/ 18288 h 18288"/>
              <a:gd name="connsiteX19" fmla="*/ 4443984 w 8229600"/>
              <a:gd name="connsiteY19" fmla="*/ 18288 h 18288"/>
              <a:gd name="connsiteX20" fmla="*/ 3758184 w 8229600"/>
              <a:gd name="connsiteY20" fmla="*/ 18288 h 18288"/>
              <a:gd name="connsiteX21" fmla="*/ 3236976 w 8229600"/>
              <a:gd name="connsiteY21" fmla="*/ 18288 h 18288"/>
              <a:gd name="connsiteX22" fmla="*/ 2386584 w 8229600"/>
              <a:gd name="connsiteY22" fmla="*/ 18288 h 18288"/>
              <a:gd name="connsiteX23" fmla="*/ 1947672 w 8229600"/>
              <a:gd name="connsiteY23" fmla="*/ 18288 h 18288"/>
              <a:gd name="connsiteX24" fmla="*/ 1261872 w 8229600"/>
              <a:gd name="connsiteY24" fmla="*/ 18288 h 18288"/>
              <a:gd name="connsiteX25" fmla="*/ 822960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15278" y="6969"/>
                  <a:pt x="340572" y="21894"/>
                  <a:pt x="521208" y="0"/>
                </a:cubicBezTo>
                <a:cubicBezTo>
                  <a:pt x="745939" y="29643"/>
                  <a:pt x="1127486" y="-40512"/>
                  <a:pt x="1371600" y="0"/>
                </a:cubicBezTo>
                <a:cubicBezTo>
                  <a:pt x="1567490" y="28416"/>
                  <a:pt x="1945702" y="13075"/>
                  <a:pt x="2221992" y="0"/>
                </a:cubicBezTo>
                <a:cubicBezTo>
                  <a:pt x="2446218" y="-17340"/>
                  <a:pt x="2853686" y="-7924"/>
                  <a:pt x="3072384" y="0"/>
                </a:cubicBezTo>
                <a:cubicBezTo>
                  <a:pt x="3286960" y="20656"/>
                  <a:pt x="3324417" y="20174"/>
                  <a:pt x="3511296" y="0"/>
                </a:cubicBezTo>
                <a:cubicBezTo>
                  <a:pt x="3710690" y="-39182"/>
                  <a:pt x="3945457" y="-64074"/>
                  <a:pt x="4114800" y="0"/>
                </a:cubicBezTo>
                <a:cubicBezTo>
                  <a:pt x="4336079" y="28138"/>
                  <a:pt x="4420759" y="12117"/>
                  <a:pt x="4553712" y="0"/>
                </a:cubicBezTo>
                <a:cubicBezTo>
                  <a:pt x="4688252" y="-2224"/>
                  <a:pt x="5047430" y="19664"/>
                  <a:pt x="5239512" y="0"/>
                </a:cubicBezTo>
                <a:cubicBezTo>
                  <a:pt x="5424392" y="-49610"/>
                  <a:pt x="5708717" y="13540"/>
                  <a:pt x="5843016" y="0"/>
                </a:cubicBezTo>
                <a:cubicBezTo>
                  <a:pt x="6005788" y="32949"/>
                  <a:pt x="6198255" y="37080"/>
                  <a:pt x="6611112" y="0"/>
                </a:cubicBezTo>
                <a:cubicBezTo>
                  <a:pt x="6954152" y="635"/>
                  <a:pt x="7244390" y="18057"/>
                  <a:pt x="7461504" y="0"/>
                </a:cubicBezTo>
                <a:cubicBezTo>
                  <a:pt x="7693790" y="9882"/>
                  <a:pt x="7984486" y="17646"/>
                  <a:pt x="8229600" y="0"/>
                </a:cubicBezTo>
                <a:cubicBezTo>
                  <a:pt x="8228428" y="6016"/>
                  <a:pt x="8229853" y="9684"/>
                  <a:pt x="8229600" y="18288"/>
                </a:cubicBezTo>
                <a:cubicBezTo>
                  <a:pt x="7945777" y="19945"/>
                  <a:pt x="7812308" y="-8511"/>
                  <a:pt x="7461504" y="18288"/>
                </a:cubicBezTo>
                <a:cubicBezTo>
                  <a:pt x="7129391" y="53185"/>
                  <a:pt x="7087333" y="41906"/>
                  <a:pt x="6940296" y="18288"/>
                </a:cubicBezTo>
                <a:cubicBezTo>
                  <a:pt x="6810862" y="-23020"/>
                  <a:pt x="6701312" y="19361"/>
                  <a:pt x="6419088" y="18288"/>
                </a:cubicBezTo>
                <a:cubicBezTo>
                  <a:pt x="6152777" y="18855"/>
                  <a:pt x="5868611" y="48802"/>
                  <a:pt x="5650992" y="18288"/>
                </a:cubicBezTo>
                <a:cubicBezTo>
                  <a:pt x="5439747" y="15250"/>
                  <a:pt x="5334901" y="-1044"/>
                  <a:pt x="5129784" y="18288"/>
                </a:cubicBezTo>
                <a:cubicBezTo>
                  <a:pt x="4955906" y="40458"/>
                  <a:pt x="4793216" y="33888"/>
                  <a:pt x="4690872" y="18288"/>
                </a:cubicBezTo>
                <a:cubicBezTo>
                  <a:pt x="4552374" y="31087"/>
                  <a:pt x="4318742" y="6248"/>
                  <a:pt x="4087368" y="18288"/>
                </a:cubicBezTo>
                <a:cubicBezTo>
                  <a:pt x="3849418" y="32625"/>
                  <a:pt x="3751577" y="29688"/>
                  <a:pt x="3401568" y="18288"/>
                </a:cubicBezTo>
                <a:cubicBezTo>
                  <a:pt x="3067953" y="20409"/>
                  <a:pt x="3012425" y="26879"/>
                  <a:pt x="2798064" y="18288"/>
                </a:cubicBezTo>
                <a:cubicBezTo>
                  <a:pt x="2565154" y="16520"/>
                  <a:pt x="2426719" y="-31794"/>
                  <a:pt x="2276856" y="18288"/>
                </a:cubicBezTo>
                <a:cubicBezTo>
                  <a:pt x="2090980" y="4382"/>
                  <a:pt x="1702030" y="-8180"/>
                  <a:pt x="1426464" y="18288"/>
                </a:cubicBezTo>
                <a:cubicBezTo>
                  <a:pt x="1104481" y="69643"/>
                  <a:pt x="985013" y="-7690"/>
                  <a:pt x="740664" y="18288"/>
                </a:cubicBezTo>
                <a:cubicBezTo>
                  <a:pt x="507391" y="41643"/>
                  <a:pt x="191740" y="-11654"/>
                  <a:pt x="0" y="18288"/>
                </a:cubicBezTo>
                <a:cubicBezTo>
                  <a:pt x="714" y="9707"/>
                  <a:pt x="1025" y="3120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70709" y="-27213"/>
                  <a:pt x="397128" y="23656"/>
                  <a:pt x="521208" y="0"/>
                </a:cubicBezTo>
                <a:cubicBezTo>
                  <a:pt x="631319" y="-5947"/>
                  <a:pt x="842157" y="28261"/>
                  <a:pt x="960120" y="0"/>
                </a:cubicBezTo>
                <a:cubicBezTo>
                  <a:pt x="1077930" y="6549"/>
                  <a:pt x="1318669" y="-15893"/>
                  <a:pt x="1481328" y="0"/>
                </a:cubicBezTo>
                <a:cubicBezTo>
                  <a:pt x="1659104" y="-21090"/>
                  <a:pt x="1870243" y="69945"/>
                  <a:pt x="2167128" y="0"/>
                </a:cubicBezTo>
                <a:cubicBezTo>
                  <a:pt x="2460684" y="-5519"/>
                  <a:pt x="2753885" y="-62993"/>
                  <a:pt x="2935224" y="0"/>
                </a:cubicBezTo>
                <a:cubicBezTo>
                  <a:pt x="3115119" y="56580"/>
                  <a:pt x="3535280" y="40687"/>
                  <a:pt x="3785616" y="0"/>
                </a:cubicBezTo>
                <a:cubicBezTo>
                  <a:pt x="4057881" y="25645"/>
                  <a:pt x="4308335" y="-2666"/>
                  <a:pt x="4636008" y="0"/>
                </a:cubicBezTo>
                <a:cubicBezTo>
                  <a:pt x="4987152" y="19805"/>
                  <a:pt x="5025979" y="14149"/>
                  <a:pt x="5239512" y="0"/>
                </a:cubicBezTo>
                <a:cubicBezTo>
                  <a:pt x="5437586" y="211"/>
                  <a:pt x="5752721" y="5618"/>
                  <a:pt x="6007608" y="0"/>
                </a:cubicBezTo>
                <a:cubicBezTo>
                  <a:pt x="6280137" y="-5132"/>
                  <a:pt x="6386079" y="-21510"/>
                  <a:pt x="6693408" y="0"/>
                </a:cubicBezTo>
                <a:cubicBezTo>
                  <a:pt x="6986580" y="4991"/>
                  <a:pt x="7015252" y="-18088"/>
                  <a:pt x="7296912" y="0"/>
                </a:cubicBezTo>
                <a:cubicBezTo>
                  <a:pt x="7569796" y="10390"/>
                  <a:pt x="7895472" y="71473"/>
                  <a:pt x="8229600" y="0"/>
                </a:cubicBezTo>
                <a:cubicBezTo>
                  <a:pt x="8230227" y="7450"/>
                  <a:pt x="8228885" y="11999"/>
                  <a:pt x="8229600" y="18288"/>
                </a:cubicBezTo>
                <a:cubicBezTo>
                  <a:pt x="8094333" y="-5252"/>
                  <a:pt x="7850928" y="37448"/>
                  <a:pt x="7626096" y="18288"/>
                </a:cubicBezTo>
                <a:cubicBezTo>
                  <a:pt x="7448378" y="-569"/>
                  <a:pt x="7315174" y="-1844"/>
                  <a:pt x="7022592" y="18288"/>
                </a:cubicBezTo>
                <a:cubicBezTo>
                  <a:pt x="6686163" y="50499"/>
                  <a:pt x="6352629" y="23510"/>
                  <a:pt x="6172200" y="18288"/>
                </a:cubicBezTo>
                <a:cubicBezTo>
                  <a:pt x="6015590" y="42345"/>
                  <a:pt x="5770309" y="21278"/>
                  <a:pt x="5650992" y="18288"/>
                </a:cubicBezTo>
                <a:cubicBezTo>
                  <a:pt x="5483975" y="12092"/>
                  <a:pt x="5165324" y="68948"/>
                  <a:pt x="4882896" y="18288"/>
                </a:cubicBezTo>
                <a:cubicBezTo>
                  <a:pt x="4568934" y="7053"/>
                  <a:pt x="4556334" y="27676"/>
                  <a:pt x="4443984" y="18288"/>
                </a:cubicBezTo>
                <a:cubicBezTo>
                  <a:pt x="4320775" y="10576"/>
                  <a:pt x="4034988" y="-3490"/>
                  <a:pt x="3758184" y="18288"/>
                </a:cubicBezTo>
                <a:cubicBezTo>
                  <a:pt x="3445155" y="-998"/>
                  <a:pt x="3367892" y="13824"/>
                  <a:pt x="3236976" y="18288"/>
                </a:cubicBezTo>
                <a:cubicBezTo>
                  <a:pt x="3093796" y="26408"/>
                  <a:pt x="2635824" y="24132"/>
                  <a:pt x="2386584" y="18288"/>
                </a:cubicBezTo>
                <a:cubicBezTo>
                  <a:pt x="2139815" y="-3297"/>
                  <a:pt x="2105958" y="25945"/>
                  <a:pt x="1947672" y="18288"/>
                </a:cubicBezTo>
                <a:cubicBezTo>
                  <a:pt x="1801011" y="-19911"/>
                  <a:pt x="1533636" y="14646"/>
                  <a:pt x="1261872" y="18288"/>
                </a:cubicBezTo>
                <a:cubicBezTo>
                  <a:pt x="989528" y="32227"/>
                  <a:pt x="1025848" y="14685"/>
                  <a:pt x="822960" y="18288"/>
                </a:cubicBezTo>
                <a:cubicBezTo>
                  <a:pt x="653456" y="20956"/>
                  <a:pt x="304027" y="8001"/>
                  <a:pt x="0" y="18288"/>
                </a:cubicBezTo>
                <a:cubicBezTo>
                  <a:pt x="-27" y="11611"/>
                  <a:pt x="-1713" y="5475"/>
                  <a:pt x="0" y="0"/>
                </a:cubicBezTo>
                <a:close/>
              </a:path>
              <a:path w="8229600" h="18288" fill="none" stroke="0" extrusionOk="0">
                <a:moveTo>
                  <a:pt x="0" y="0"/>
                </a:moveTo>
                <a:cubicBezTo>
                  <a:pt x="205130" y="6064"/>
                  <a:pt x="324007" y="6684"/>
                  <a:pt x="521208" y="0"/>
                </a:cubicBezTo>
                <a:cubicBezTo>
                  <a:pt x="695888" y="-14632"/>
                  <a:pt x="1101879" y="6017"/>
                  <a:pt x="1371600" y="0"/>
                </a:cubicBezTo>
                <a:cubicBezTo>
                  <a:pt x="1622968" y="4691"/>
                  <a:pt x="1936552" y="-7433"/>
                  <a:pt x="2221992" y="0"/>
                </a:cubicBezTo>
                <a:cubicBezTo>
                  <a:pt x="2498663" y="51226"/>
                  <a:pt x="2885875" y="-8757"/>
                  <a:pt x="3072384" y="0"/>
                </a:cubicBezTo>
                <a:cubicBezTo>
                  <a:pt x="3288944" y="24235"/>
                  <a:pt x="3331110" y="5443"/>
                  <a:pt x="3511296" y="0"/>
                </a:cubicBezTo>
                <a:cubicBezTo>
                  <a:pt x="3687973" y="-19690"/>
                  <a:pt x="3901025" y="-20092"/>
                  <a:pt x="4114800" y="0"/>
                </a:cubicBezTo>
                <a:cubicBezTo>
                  <a:pt x="4336102" y="32988"/>
                  <a:pt x="4416982" y="-5831"/>
                  <a:pt x="4553712" y="0"/>
                </a:cubicBezTo>
                <a:cubicBezTo>
                  <a:pt x="4674310" y="-5056"/>
                  <a:pt x="5080160" y="-12181"/>
                  <a:pt x="5239512" y="0"/>
                </a:cubicBezTo>
                <a:cubicBezTo>
                  <a:pt x="5419031" y="-38513"/>
                  <a:pt x="5691629" y="2226"/>
                  <a:pt x="5843016" y="0"/>
                </a:cubicBezTo>
                <a:cubicBezTo>
                  <a:pt x="5978317" y="-40553"/>
                  <a:pt x="6314754" y="9782"/>
                  <a:pt x="6611112" y="0"/>
                </a:cubicBezTo>
                <a:cubicBezTo>
                  <a:pt x="6973004" y="-17646"/>
                  <a:pt x="7175490" y="18489"/>
                  <a:pt x="7461504" y="0"/>
                </a:cubicBezTo>
                <a:cubicBezTo>
                  <a:pt x="7746737" y="-34159"/>
                  <a:pt x="7962178" y="39853"/>
                  <a:pt x="8229600" y="0"/>
                </a:cubicBezTo>
                <a:cubicBezTo>
                  <a:pt x="8228796" y="5852"/>
                  <a:pt x="8229698" y="10429"/>
                  <a:pt x="8229600" y="18288"/>
                </a:cubicBezTo>
                <a:cubicBezTo>
                  <a:pt x="7944174" y="-29104"/>
                  <a:pt x="7795646" y="-34405"/>
                  <a:pt x="7461504" y="18288"/>
                </a:cubicBezTo>
                <a:cubicBezTo>
                  <a:pt x="7129776" y="51087"/>
                  <a:pt x="7082769" y="31446"/>
                  <a:pt x="6940296" y="18288"/>
                </a:cubicBezTo>
                <a:cubicBezTo>
                  <a:pt x="6799665" y="-15875"/>
                  <a:pt x="6652769" y="31783"/>
                  <a:pt x="6419088" y="18288"/>
                </a:cubicBezTo>
                <a:cubicBezTo>
                  <a:pt x="6143970" y="52275"/>
                  <a:pt x="5863165" y="-16531"/>
                  <a:pt x="5650992" y="18288"/>
                </a:cubicBezTo>
                <a:cubicBezTo>
                  <a:pt x="5419172" y="40606"/>
                  <a:pt x="5309448" y="-405"/>
                  <a:pt x="5129784" y="18288"/>
                </a:cubicBezTo>
                <a:cubicBezTo>
                  <a:pt x="4947928" y="26023"/>
                  <a:pt x="4795021" y="5860"/>
                  <a:pt x="4690872" y="18288"/>
                </a:cubicBezTo>
                <a:cubicBezTo>
                  <a:pt x="4564358" y="-9579"/>
                  <a:pt x="4295485" y="-25280"/>
                  <a:pt x="4087368" y="18288"/>
                </a:cubicBezTo>
                <a:cubicBezTo>
                  <a:pt x="3871704" y="40406"/>
                  <a:pt x="3732927" y="-10898"/>
                  <a:pt x="3401568" y="18288"/>
                </a:cubicBezTo>
                <a:cubicBezTo>
                  <a:pt x="3075889" y="19660"/>
                  <a:pt x="3025898" y="44400"/>
                  <a:pt x="2798064" y="18288"/>
                </a:cubicBezTo>
                <a:cubicBezTo>
                  <a:pt x="2581856" y="-20869"/>
                  <a:pt x="2428311" y="-4900"/>
                  <a:pt x="2276856" y="18288"/>
                </a:cubicBezTo>
                <a:cubicBezTo>
                  <a:pt x="2098246" y="53283"/>
                  <a:pt x="1737531" y="55959"/>
                  <a:pt x="1426464" y="18288"/>
                </a:cubicBezTo>
                <a:cubicBezTo>
                  <a:pt x="1104708" y="26489"/>
                  <a:pt x="1006595" y="15928"/>
                  <a:pt x="740664" y="18288"/>
                </a:cubicBezTo>
                <a:cubicBezTo>
                  <a:pt x="480378" y="33084"/>
                  <a:pt x="202592" y="-12357"/>
                  <a:pt x="0" y="18288"/>
                </a:cubicBezTo>
                <a:cubicBezTo>
                  <a:pt x="888" y="9601"/>
                  <a:pt x="860" y="4150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="" xmlns:ask="http://schemas.microsoft.com/office/drawing/2018/sketchyshapes" sd="2727557108">
                  <a:custGeom>
                    <a:avLst/>
                    <a:gdLst>
                      <a:gd name="connsiteX0" fmla="*/ 0 w 8229600"/>
                      <a:gd name="connsiteY0" fmla="*/ 0 h 18288"/>
                      <a:gd name="connsiteX1" fmla="*/ 521208 w 8229600"/>
                      <a:gd name="connsiteY1" fmla="*/ 0 h 18288"/>
                      <a:gd name="connsiteX2" fmla="*/ 1371600 w 8229600"/>
                      <a:gd name="connsiteY2" fmla="*/ 0 h 18288"/>
                      <a:gd name="connsiteX3" fmla="*/ 2221992 w 8229600"/>
                      <a:gd name="connsiteY3" fmla="*/ 0 h 18288"/>
                      <a:gd name="connsiteX4" fmla="*/ 3072384 w 8229600"/>
                      <a:gd name="connsiteY4" fmla="*/ 0 h 18288"/>
                      <a:gd name="connsiteX5" fmla="*/ 3511296 w 8229600"/>
                      <a:gd name="connsiteY5" fmla="*/ 0 h 18288"/>
                      <a:gd name="connsiteX6" fmla="*/ 4114800 w 8229600"/>
                      <a:gd name="connsiteY6" fmla="*/ 0 h 18288"/>
                      <a:gd name="connsiteX7" fmla="*/ 4553712 w 8229600"/>
                      <a:gd name="connsiteY7" fmla="*/ 0 h 18288"/>
                      <a:gd name="connsiteX8" fmla="*/ 5239512 w 8229600"/>
                      <a:gd name="connsiteY8" fmla="*/ 0 h 18288"/>
                      <a:gd name="connsiteX9" fmla="*/ 5843016 w 8229600"/>
                      <a:gd name="connsiteY9" fmla="*/ 0 h 18288"/>
                      <a:gd name="connsiteX10" fmla="*/ 6611112 w 8229600"/>
                      <a:gd name="connsiteY10" fmla="*/ 0 h 18288"/>
                      <a:gd name="connsiteX11" fmla="*/ 7461504 w 8229600"/>
                      <a:gd name="connsiteY11" fmla="*/ 0 h 18288"/>
                      <a:gd name="connsiteX12" fmla="*/ 8229600 w 8229600"/>
                      <a:gd name="connsiteY12" fmla="*/ 0 h 18288"/>
                      <a:gd name="connsiteX13" fmla="*/ 8229600 w 8229600"/>
                      <a:gd name="connsiteY13" fmla="*/ 18288 h 18288"/>
                      <a:gd name="connsiteX14" fmla="*/ 7461504 w 8229600"/>
                      <a:gd name="connsiteY14" fmla="*/ 18288 h 18288"/>
                      <a:gd name="connsiteX15" fmla="*/ 6940296 w 8229600"/>
                      <a:gd name="connsiteY15" fmla="*/ 18288 h 18288"/>
                      <a:gd name="connsiteX16" fmla="*/ 6419088 w 8229600"/>
                      <a:gd name="connsiteY16" fmla="*/ 18288 h 18288"/>
                      <a:gd name="connsiteX17" fmla="*/ 5650992 w 8229600"/>
                      <a:gd name="connsiteY17" fmla="*/ 18288 h 18288"/>
                      <a:gd name="connsiteX18" fmla="*/ 5129784 w 8229600"/>
                      <a:gd name="connsiteY18" fmla="*/ 18288 h 18288"/>
                      <a:gd name="connsiteX19" fmla="*/ 4690872 w 8229600"/>
                      <a:gd name="connsiteY19" fmla="*/ 18288 h 18288"/>
                      <a:gd name="connsiteX20" fmla="*/ 4087368 w 8229600"/>
                      <a:gd name="connsiteY20" fmla="*/ 18288 h 18288"/>
                      <a:gd name="connsiteX21" fmla="*/ 3401568 w 8229600"/>
                      <a:gd name="connsiteY21" fmla="*/ 18288 h 18288"/>
                      <a:gd name="connsiteX22" fmla="*/ 2798064 w 8229600"/>
                      <a:gd name="connsiteY22" fmla="*/ 18288 h 18288"/>
                      <a:gd name="connsiteX23" fmla="*/ 2276856 w 8229600"/>
                      <a:gd name="connsiteY23" fmla="*/ 18288 h 18288"/>
                      <a:gd name="connsiteX24" fmla="*/ 1426464 w 8229600"/>
                      <a:gd name="connsiteY24" fmla="*/ 18288 h 18288"/>
                      <a:gd name="connsiteX25" fmla="*/ 740664 w 8229600"/>
                      <a:gd name="connsiteY25" fmla="*/ 18288 h 18288"/>
                      <a:gd name="connsiteX26" fmla="*/ 0 w 8229600"/>
                      <a:gd name="connsiteY26" fmla="*/ 18288 h 18288"/>
                      <a:gd name="connsiteX27" fmla="*/ 0 w 8229600"/>
                      <a:gd name="connsiteY27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8229600" h="18288" fill="none" extrusionOk="0">
                        <a:moveTo>
                          <a:pt x="0" y="0"/>
                        </a:moveTo>
                        <a:cubicBezTo>
                          <a:pt x="227594" y="-4267"/>
                          <a:pt x="329693" y="13251"/>
                          <a:pt x="521208" y="0"/>
                        </a:cubicBezTo>
                        <a:cubicBezTo>
                          <a:pt x="712723" y="-13251"/>
                          <a:pt x="1137373" y="-13618"/>
                          <a:pt x="1371600" y="0"/>
                        </a:cubicBezTo>
                        <a:cubicBezTo>
                          <a:pt x="1605827" y="13618"/>
                          <a:pt x="1975382" y="-27374"/>
                          <a:pt x="2221992" y="0"/>
                        </a:cubicBezTo>
                        <a:cubicBezTo>
                          <a:pt x="2468602" y="27374"/>
                          <a:pt x="2863316" y="-20517"/>
                          <a:pt x="3072384" y="0"/>
                        </a:cubicBezTo>
                        <a:cubicBezTo>
                          <a:pt x="3281452" y="20517"/>
                          <a:pt x="3331438" y="10793"/>
                          <a:pt x="3511296" y="0"/>
                        </a:cubicBezTo>
                        <a:cubicBezTo>
                          <a:pt x="3691154" y="-10793"/>
                          <a:pt x="3906405" y="-29737"/>
                          <a:pt x="4114800" y="0"/>
                        </a:cubicBezTo>
                        <a:cubicBezTo>
                          <a:pt x="4323195" y="29737"/>
                          <a:pt x="4428852" y="-2234"/>
                          <a:pt x="4553712" y="0"/>
                        </a:cubicBezTo>
                        <a:cubicBezTo>
                          <a:pt x="4678572" y="2234"/>
                          <a:pt x="5065629" y="29368"/>
                          <a:pt x="5239512" y="0"/>
                        </a:cubicBezTo>
                        <a:cubicBezTo>
                          <a:pt x="5413395" y="-29368"/>
                          <a:pt x="5703888" y="11839"/>
                          <a:pt x="5843016" y="0"/>
                        </a:cubicBezTo>
                        <a:cubicBezTo>
                          <a:pt x="5982144" y="-11839"/>
                          <a:pt x="6260765" y="24719"/>
                          <a:pt x="6611112" y="0"/>
                        </a:cubicBezTo>
                        <a:cubicBezTo>
                          <a:pt x="6961459" y="-24719"/>
                          <a:pt x="7228293" y="32959"/>
                          <a:pt x="7461504" y="0"/>
                        </a:cubicBezTo>
                        <a:cubicBezTo>
                          <a:pt x="7694715" y="-32959"/>
                          <a:pt x="7990029" y="-3422"/>
                          <a:pt x="8229600" y="0"/>
                        </a:cubicBezTo>
                        <a:cubicBezTo>
                          <a:pt x="8228940" y="5812"/>
                          <a:pt x="8229447" y="9773"/>
                          <a:pt x="8229600" y="18288"/>
                        </a:cubicBezTo>
                        <a:cubicBezTo>
                          <a:pt x="7940706" y="-9293"/>
                          <a:pt x="7792584" y="-16009"/>
                          <a:pt x="7461504" y="18288"/>
                        </a:cubicBezTo>
                        <a:cubicBezTo>
                          <a:pt x="7130424" y="52585"/>
                          <a:pt x="7080072" y="43845"/>
                          <a:pt x="6940296" y="18288"/>
                        </a:cubicBezTo>
                        <a:cubicBezTo>
                          <a:pt x="6800520" y="-7269"/>
                          <a:pt x="6672872" y="26671"/>
                          <a:pt x="6419088" y="18288"/>
                        </a:cubicBezTo>
                        <a:cubicBezTo>
                          <a:pt x="6165304" y="9905"/>
                          <a:pt x="5869721" y="4987"/>
                          <a:pt x="5650992" y="18288"/>
                        </a:cubicBezTo>
                        <a:cubicBezTo>
                          <a:pt x="5432263" y="31589"/>
                          <a:pt x="5308310" y="3023"/>
                          <a:pt x="5129784" y="18288"/>
                        </a:cubicBezTo>
                        <a:cubicBezTo>
                          <a:pt x="4951258" y="33553"/>
                          <a:pt x="4799696" y="15357"/>
                          <a:pt x="4690872" y="18288"/>
                        </a:cubicBezTo>
                        <a:cubicBezTo>
                          <a:pt x="4582048" y="21219"/>
                          <a:pt x="4311124" y="-7836"/>
                          <a:pt x="4087368" y="18288"/>
                        </a:cubicBezTo>
                        <a:cubicBezTo>
                          <a:pt x="3863612" y="44412"/>
                          <a:pt x="3730288" y="13374"/>
                          <a:pt x="3401568" y="18288"/>
                        </a:cubicBezTo>
                        <a:cubicBezTo>
                          <a:pt x="3072848" y="23202"/>
                          <a:pt x="3020684" y="32425"/>
                          <a:pt x="2798064" y="18288"/>
                        </a:cubicBezTo>
                        <a:cubicBezTo>
                          <a:pt x="2575444" y="4151"/>
                          <a:pt x="2440915" y="-7352"/>
                          <a:pt x="2276856" y="18288"/>
                        </a:cubicBezTo>
                        <a:cubicBezTo>
                          <a:pt x="2112797" y="43928"/>
                          <a:pt x="1726502" y="-9560"/>
                          <a:pt x="1426464" y="18288"/>
                        </a:cubicBezTo>
                        <a:cubicBezTo>
                          <a:pt x="1126426" y="46136"/>
                          <a:pt x="992925" y="21016"/>
                          <a:pt x="740664" y="18288"/>
                        </a:cubicBezTo>
                        <a:cubicBezTo>
                          <a:pt x="488403" y="15560"/>
                          <a:pt x="195650" y="-16061"/>
                          <a:pt x="0" y="18288"/>
                        </a:cubicBezTo>
                        <a:cubicBezTo>
                          <a:pt x="348" y="9455"/>
                          <a:pt x="654" y="3983"/>
                          <a:pt x="0" y="0"/>
                        </a:cubicBezTo>
                        <a:close/>
                      </a:path>
                      <a:path w="8229600" h="18288" stroke="0" extrusionOk="0">
                        <a:moveTo>
                          <a:pt x="0" y="0"/>
                        </a:moveTo>
                        <a:cubicBezTo>
                          <a:pt x="259263" y="-9445"/>
                          <a:pt x="404731" y="4427"/>
                          <a:pt x="521208" y="0"/>
                        </a:cubicBezTo>
                        <a:cubicBezTo>
                          <a:pt x="637685" y="-4427"/>
                          <a:pt x="839187" y="564"/>
                          <a:pt x="960120" y="0"/>
                        </a:cubicBezTo>
                        <a:cubicBezTo>
                          <a:pt x="1081053" y="-564"/>
                          <a:pt x="1313469" y="-16481"/>
                          <a:pt x="1481328" y="0"/>
                        </a:cubicBezTo>
                        <a:cubicBezTo>
                          <a:pt x="1649187" y="16481"/>
                          <a:pt x="1885247" y="26161"/>
                          <a:pt x="2167128" y="0"/>
                        </a:cubicBezTo>
                        <a:cubicBezTo>
                          <a:pt x="2449009" y="-26161"/>
                          <a:pt x="2761875" y="-22202"/>
                          <a:pt x="2935224" y="0"/>
                        </a:cubicBezTo>
                        <a:cubicBezTo>
                          <a:pt x="3108573" y="22202"/>
                          <a:pt x="3540687" y="-2863"/>
                          <a:pt x="3785616" y="0"/>
                        </a:cubicBezTo>
                        <a:cubicBezTo>
                          <a:pt x="4030545" y="2863"/>
                          <a:pt x="4280774" y="-12442"/>
                          <a:pt x="4636008" y="0"/>
                        </a:cubicBezTo>
                        <a:cubicBezTo>
                          <a:pt x="4991242" y="12442"/>
                          <a:pt x="5025483" y="16914"/>
                          <a:pt x="5239512" y="0"/>
                        </a:cubicBezTo>
                        <a:cubicBezTo>
                          <a:pt x="5453541" y="-16914"/>
                          <a:pt x="5754008" y="16592"/>
                          <a:pt x="6007608" y="0"/>
                        </a:cubicBezTo>
                        <a:cubicBezTo>
                          <a:pt x="6261208" y="-16592"/>
                          <a:pt x="6407957" y="-11909"/>
                          <a:pt x="6693408" y="0"/>
                        </a:cubicBezTo>
                        <a:cubicBezTo>
                          <a:pt x="6978859" y="11909"/>
                          <a:pt x="7015437" y="-20890"/>
                          <a:pt x="7296912" y="0"/>
                        </a:cubicBezTo>
                        <a:cubicBezTo>
                          <a:pt x="7578387" y="20890"/>
                          <a:pt x="7859622" y="46406"/>
                          <a:pt x="8229600" y="0"/>
                        </a:cubicBezTo>
                        <a:cubicBezTo>
                          <a:pt x="8230508" y="6337"/>
                          <a:pt x="8228722" y="11778"/>
                          <a:pt x="8229600" y="18288"/>
                        </a:cubicBezTo>
                        <a:cubicBezTo>
                          <a:pt x="8075287" y="35054"/>
                          <a:pt x="7821366" y="21850"/>
                          <a:pt x="7626096" y="18288"/>
                        </a:cubicBezTo>
                        <a:cubicBezTo>
                          <a:pt x="7430826" y="14726"/>
                          <a:pt x="7320004" y="-9669"/>
                          <a:pt x="7022592" y="18288"/>
                        </a:cubicBezTo>
                        <a:cubicBezTo>
                          <a:pt x="6725180" y="46245"/>
                          <a:pt x="6348804" y="-14025"/>
                          <a:pt x="6172200" y="18288"/>
                        </a:cubicBezTo>
                        <a:cubicBezTo>
                          <a:pt x="5995596" y="50601"/>
                          <a:pt x="5788102" y="22890"/>
                          <a:pt x="5650992" y="18288"/>
                        </a:cubicBezTo>
                        <a:cubicBezTo>
                          <a:pt x="5513882" y="13686"/>
                          <a:pt x="5198399" y="29121"/>
                          <a:pt x="4882896" y="18288"/>
                        </a:cubicBezTo>
                        <a:cubicBezTo>
                          <a:pt x="4567393" y="7455"/>
                          <a:pt x="4557008" y="26965"/>
                          <a:pt x="4443984" y="18288"/>
                        </a:cubicBezTo>
                        <a:cubicBezTo>
                          <a:pt x="4330960" y="9611"/>
                          <a:pt x="4061674" y="28891"/>
                          <a:pt x="3758184" y="18288"/>
                        </a:cubicBezTo>
                        <a:cubicBezTo>
                          <a:pt x="3454694" y="7685"/>
                          <a:pt x="3380392" y="19119"/>
                          <a:pt x="3236976" y="18288"/>
                        </a:cubicBezTo>
                        <a:cubicBezTo>
                          <a:pt x="3093560" y="17457"/>
                          <a:pt x="2632116" y="37607"/>
                          <a:pt x="2386584" y="18288"/>
                        </a:cubicBezTo>
                        <a:cubicBezTo>
                          <a:pt x="2141052" y="-1031"/>
                          <a:pt x="2110884" y="28777"/>
                          <a:pt x="1947672" y="18288"/>
                        </a:cubicBezTo>
                        <a:cubicBezTo>
                          <a:pt x="1784460" y="7799"/>
                          <a:pt x="1535467" y="461"/>
                          <a:pt x="1261872" y="18288"/>
                        </a:cubicBezTo>
                        <a:cubicBezTo>
                          <a:pt x="988277" y="36115"/>
                          <a:pt x="1021096" y="10375"/>
                          <a:pt x="822960" y="18288"/>
                        </a:cubicBezTo>
                        <a:cubicBezTo>
                          <a:pt x="624824" y="26201"/>
                          <a:pt x="298309" y="1283"/>
                          <a:pt x="0" y="18288"/>
                        </a:cubicBezTo>
                        <a:cubicBezTo>
                          <a:pt x="-633" y="12278"/>
                          <a:pt x="-757" y="58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C97967A-B49B-5398-3F81-F0CE7AECFA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42386" b="4"/>
          <a:stretch/>
        </p:blipFill>
        <p:spPr>
          <a:xfrm rot="3340995">
            <a:off x="23191" y="315446"/>
            <a:ext cx="1828800" cy="2326104"/>
          </a:xfrm>
          <a:custGeom>
            <a:avLst/>
            <a:gdLst/>
            <a:ahLst/>
            <a:cxnLst/>
            <a:rect l="l" t="t" r="r" b="b"/>
            <a:pathLst>
              <a:path w="3807743" h="6307845">
                <a:moveTo>
                  <a:pt x="723201" y="386"/>
                </a:moveTo>
                <a:cubicBezTo>
                  <a:pt x="853884" y="-4204"/>
                  <a:pt x="1013493" y="33912"/>
                  <a:pt x="1176100" y="22622"/>
                </a:cubicBezTo>
                <a:cubicBezTo>
                  <a:pt x="1230302" y="18859"/>
                  <a:pt x="1281736" y="20622"/>
                  <a:pt x="1331852" y="24473"/>
                </a:cubicBezTo>
                <a:lnTo>
                  <a:pt x="1439547" y="34944"/>
                </a:lnTo>
                <a:lnTo>
                  <a:pt x="1484197" y="36226"/>
                </a:lnTo>
                <a:cubicBezTo>
                  <a:pt x="1535166" y="35421"/>
                  <a:pt x="1586369" y="31625"/>
                  <a:pt x="1636625" y="22622"/>
                </a:cubicBezTo>
                <a:cubicBezTo>
                  <a:pt x="1686882" y="13619"/>
                  <a:pt x="1729837" y="10653"/>
                  <a:pt x="1768740" y="10885"/>
                </a:cubicBezTo>
                <a:lnTo>
                  <a:pt x="1829538" y="15086"/>
                </a:lnTo>
                <a:lnTo>
                  <a:pt x="1869968" y="7996"/>
                </a:lnTo>
                <a:cubicBezTo>
                  <a:pt x="1953577" y="-31"/>
                  <a:pt x="2036989" y="9808"/>
                  <a:pt x="2112925" y="20118"/>
                </a:cubicBezTo>
                <a:lnTo>
                  <a:pt x="2119331" y="20977"/>
                </a:lnTo>
                <a:lnTo>
                  <a:pt x="2221855" y="13374"/>
                </a:lnTo>
                <a:cubicBezTo>
                  <a:pt x="2261207" y="12845"/>
                  <a:pt x="2298379" y="14359"/>
                  <a:pt x="2333484" y="16393"/>
                </a:cubicBezTo>
                <a:lnTo>
                  <a:pt x="2372613" y="18812"/>
                </a:lnTo>
                <a:lnTo>
                  <a:pt x="2404945" y="9387"/>
                </a:lnTo>
                <a:cubicBezTo>
                  <a:pt x="2452532" y="1754"/>
                  <a:pt x="2506192" y="9333"/>
                  <a:pt x="2561622" y="17814"/>
                </a:cubicBezTo>
                <a:lnTo>
                  <a:pt x="2583950" y="20591"/>
                </a:lnTo>
                <a:lnTo>
                  <a:pt x="2643527" y="20319"/>
                </a:lnTo>
                <a:cubicBezTo>
                  <a:pt x="2669677" y="20426"/>
                  <a:pt x="2697963" y="20717"/>
                  <a:pt x="2727392" y="21103"/>
                </a:cubicBezTo>
                <a:lnTo>
                  <a:pt x="2786908" y="21989"/>
                </a:lnTo>
                <a:lnTo>
                  <a:pt x="2846459" y="13267"/>
                </a:lnTo>
                <a:cubicBezTo>
                  <a:pt x="2896401" y="10176"/>
                  <a:pt x="2960607" y="12733"/>
                  <a:pt x="3036361" y="17072"/>
                </a:cubicBezTo>
                <a:lnTo>
                  <a:pt x="3129100" y="22671"/>
                </a:lnTo>
                <a:lnTo>
                  <a:pt x="3130653" y="22622"/>
                </a:lnTo>
                <a:cubicBezTo>
                  <a:pt x="3178874" y="19804"/>
                  <a:pt x="3260845" y="26231"/>
                  <a:pt x="3352422" y="32691"/>
                </a:cubicBezTo>
                <a:lnTo>
                  <a:pt x="3362608" y="33356"/>
                </a:lnTo>
                <a:lnTo>
                  <a:pt x="3446036" y="35579"/>
                </a:lnTo>
                <a:cubicBezTo>
                  <a:pt x="3550323" y="36566"/>
                  <a:pt x="3662083" y="33535"/>
                  <a:pt x="3778601" y="22622"/>
                </a:cubicBezTo>
                <a:cubicBezTo>
                  <a:pt x="3793981" y="243672"/>
                  <a:pt x="3764152" y="318695"/>
                  <a:pt x="3778601" y="467157"/>
                </a:cubicBezTo>
                <a:cubicBezTo>
                  <a:pt x="3790077" y="557563"/>
                  <a:pt x="3783697" y="684218"/>
                  <a:pt x="3777639" y="811856"/>
                </a:cubicBezTo>
                <a:lnTo>
                  <a:pt x="3773760" y="922625"/>
                </a:lnTo>
                <a:lnTo>
                  <a:pt x="3778601" y="974384"/>
                </a:lnTo>
                <a:cubicBezTo>
                  <a:pt x="3785784" y="1003717"/>
                  <a:pt x="3785160" y="1041120"/>
                  <a:pt x="3781239" y="1085904"/>
                </a:cubicBezTo>
                <a:lnTo>
                  <a:pt x="3776107" y="1132519"/>
                </a:lnTo>
                <a:lnTo>
                  <a:pt x="3778601" y="1162456"/>
                </a:lnTo>
                <a:cubicBezTo>
                  <a:pt x="3791360" y="1256797"/>
                  <a:pt x="3774958" y="1367020"/>
                  <a:pt x="3763568" y="1469787"/>
                </a:cubicBezTo>
                <a:lnTo>
                  <a:pt x="3758806" y="1520515"/>
                </a:lnTo>
                <a:lnTo>
                  <a:pt x="3760417" y="1549437"/>
                </a:lnTo>
                <a:cubicBezTo>
                  <a:pt x="3764298" y="1588133"/>
                  <a:pt x="3770171" y="1628243"/>
                  <a:pt x="3778601" y="1669683"/>
                </a:cubicBezTo>
                <a:cubicBezTo>
                  <a:pt x="3846039" y="2001203"/>
                  <a:pt x="3774784" y="2142285"/>
                  <a:pt x="3778601" y="2364982"/>
                </a:cubicBezTo>
                <a:lnTo>
                  <a:pt x="3776565" y="2406088"/>
                </a:lnTo>
                <a:lnTo>
                  <a:pt x="3778601" y="2427673"/>
                </a:lnTo>
                <a:cubicBezTo>
                  <a:pt x="3821357" y="2695960"/>
                  <a:pt x="3735684" y="2699438"/>
                  <a:pt x="3778601" y="2809517"/>
                </a:cubicBezTo>
                <a:cubicBezTo>
                  <a:pt x="3789330" y="2837037"/>
                  <a:pt x="3791666" y="2872927"/>
                  <a:pt x="3789892" y="2914654"/>
                </a:cubicBezTo>
                <a:lnTo>
                  <a:pt x="3784971" y="2966248"/>
                </a:lnTo>
                <a:lnTo>
                  <a:pt x="3796722" y="3024078"/>
                </a:lnTo>
                <a:cubicBezTo>
                  <a:pt x="3809238" y="3115139"/>
                  <a:pt x="3806232" y="3210898"/>
                  <a:pt x="3799338" y="3302850"/>
                </a:cubicBezTo>
                <a:lnTo>
                  <a:pt x="3787405" y="3438354"/>
                </a:lnTo>
                <a:lnTo>
                  <a:pt x="3790719" y="3460532"/>
                </a:lnTo>
                <a:cubicBezTo>
                  <a:pt x="3797323" y="3541872"/>
                  <a:pt x="3789007" y="3624193"/>
                  <a:pt x="3780361" y="3709762"/>
                </a:cubicBezTo>
                <a:lnTo>
                  <a:pt x="3780169" y="3712283"/>
                </a:lnTo>
                <a:lnTo>
                  <a:pt x="3781239" y="3768266"/>
                </a:lnTo>
                <a:cubicBezTo>
                  <a:pt x="3780994" y="3815588"/>
                  <a:pt x="3779902" y="3863939"/>
                  <a:pt x="3778794" y="3912511"/>
                </a:cubicBezTo>
                <a:lnTo>
                  <a:pt x="3776324" y="4054010"/>
                </a:lnTo>
                <a:lnTo>
                  <a:pt x="3778601" y="4074733"/>
                </a:lnTo>
                <a:cubicBezTo>
                  <a:pt x="3822365" y="4336760"/>
                  <a:pt x="3765189" y="4482586"/>
                  <a:pt x="3778601" y="4644650"/>
                </a:cubicBezTo>
                <a:cubicBezTo>
                  <a:pt x="3781954" y="4685166"/>
                  <a:pt x="3782850" y="4718916"/>
                  <a:pt x="3782504" y="4749344"/>
                </a:cubicBezTo>
                <a:lnTo>
                  <a:pt x="3780512" y="4796832"/>
                </a:lnTo>
                <a:lnTo>
                  <a:pt x="3786260" y="4877451"/>
                </a:lnTo>
                <a:cubicBezTo>
                  <a:pt x="3786165" y="4918212"/>
                  <a:pt x="3784020" y="4964155"/>
                  <a:pt x="3781623" y="5015963"/>
                </a:cubicBezTo>
                <a:lnTo>
                  <a:pt x="3779076" y="5087925"/>
                </a:lnTo>
                <a:lnTo>
                  <a:pt x="3779599" y="5155456"/>
                </a:lnTo>
                <a:lnTo>
                  <a:pt x="3775907" y="5219073"/>
                </a:lnTo>
                <a:lnTo>
                  <a:pt x="3778601" y="5402640"/>
                </a:lnTo>
                <a:cubicBezTo>
                  <a:pt x="3780494" y="5441637"/>
                  <a:pt x="3781680" y="5475146"/>
                  <a:pt x="3782335" y="5504141"/>
                </a:cubicBezTo>
                <a:lnTo>
                  <a:pt x="3782798" y="5566951"/>
                </a:lnTo>
                <a:lnTo>
                  <a:pt x="3786885" y="5599303"/>
                </a:lnTo>
                <a:cubicBezTo>
                  <a:pt x="3799534" y="5776838"/>
                  <a:pt x="3769350" y="6111156"/>
                  <a:pt x="3778601" y="6291711"/>
                </a:cubicBezTo>
                <a:cubicBezTo>
                  <a:pt x="3687392" y="6306733"/>
                  <a:pt x="3632350" y="6304889"/>
                  <a:pt x="3574752" y="6300212"/>
                </a:cubicBezTo>
                <a:lnTo>
                  <a:pt x="3545837" y="6297718"/>
                </a:lnTo>
                <a:lnTo>
                  <a:pt x="3527963" y="6296834"/>
                </a:lnTo>
                <a:cubicBezTo>
                  <a:pt x="3482151" y="6294419"/>
                  <a:pt x="3430025" y="6291672"/>
                  <a:pt x="3355561" y="6291711"/>
                </a:cubicBezTo>
                <a:cubicBezTo>
                  <a:pt x="3304843" y="6293555"/>
                  <a:pt x="3262749" y="6292377"/>
                  <a:pt x="3225711" y="6290098"/>
                </a:cubicBezTo>
                <a:lnTo>
                  <a:pt x="3218247" y="6289525"/>
                </a:lnTo>
                <a:lnTo>
                  <a:pt x="3198550" y="6289212"/>
                </a:lnTo>
                <a:cubicBezTo>
                  <a:pt x="3144315" y="6287803"/>
                  <a:pt x="3088976" y="6286105"/>
                  <a:pt x="3034921" y="6284968"/>
                </a:cubicBezTo>
                <a:lnTo>
                  <a:pt x="2973802" y="6284626"/>
                </a:lnTo>
                <a:lnTo>
                  <a:pt x="2932520" y="6291711"/>
                </a:lnTo>
                <a:cubicBezTo>
                  <a:pt x="2893699" y="6300111"/>
                  <a:pt x="2847670" y="6301992"/>
                  <a:pt x="2797581" y="6300669"/>
                </a:cubicBezTo>
                <a:lnTo>
                  <a:pt x="2672392" y="6292599"/>
                </a:lnTo>
                <a:lnTo>
                  <a:pt x="2629726" y="6293120"/>
                </a:lnTo>
                <a:lnTo>
                  <a:pt x="2540544" y="6284698"/>
                </a:lnTo>
                <a:lnTo>
                  <a:pt x="2473475" y="6280786"/>
                </a:lnTo>
                <a:cubicBezTo>
                  <a:pt x="2419724" y="6279900"/>
                  <a:pt x="2368202" y="6282437"/>
                  <a:pt x="2322057" y="6291711"/>
                </a:cubicBezTo>
                <a:cubicBezTo>
                  <a:pt x="2275912" y="6300985"/>
                  <a:pt x="2236301" y="6305003"/>
                  <a:pt x="2199195" y="6305968"/>
                </a:cubicBezTo>
                <a:lnTo>
                  <a:pt x="2094190" y="6302012"/>
                </a:lnTo>
                <a:lnTo>
                  <a:pt x="2029724" y="6307766"/>
                </a:lnTo>
                <a:cubicBezTo>
                  <a:pt x="1971866" y="6308389"/>
                  <a:pt x="1916420" y="6305265"/>
                  <a:pt x="1864312" y="6301339"/>
                </a:cubicBezTo>
                <a:lnTo>
                  <a:pt x="1761307" y="6293375"/>
                </a:lnTo>
                <a:lnTo>
                  <a:pt x="1745972" y="6293782"/>
                </a:lnTo>
                <a:cubicBezTo>
                  <a:pt x="1699734" y="6294177"/>
                  <a:pt x="1664143" y="6292827"/>
                  <a:pt x="1633352" y="6291083"/>
                </a:cubicBezTo>
                <a:lnTo>
                  <a:pt x="1621369" y="6290324"/>
                </a:lnTo>
                <a:lnTo>
                  <a:pt x="1599140" y="6291711"/>
                </a:lnTo>
                <a:cubicBezTo>
                  <a:pt x="1564093" y="6296354"/>
                  <a:pt x="1527169" y="6296254"/>
                  <a:pt x="1488567" y="6294097"/>
                </a:cubicBezTo>
                <a:lnTo>
                  <a:pt x="1429716" y="6289243"/>
                </a:lnTo>
                <a:lnTo>
                  <a:pt x="1401008" y="6291711"/>
                </a:lnTo>
                <a:cubicBezTo>
                  <a:pt x="1314301" y="6301163"/>
                  <a:pt x="1222976" y="6299856"/>
                  <a:pt x="1127367" y="6296839"/>
                </a:cubicBezTo>
                <a:lnTo>
                  <a:pt x="1062601" y="6295730"/>
                </a:lnTo>
                <a:lnTo>
                  <a:pt x="964991" y="6305909"/>
                </a:lnTo>
                <a:cubicBezTo>
                  <a:pt x="833250" y="6307778"/>
                  <a:pt x="714190" y="6280255"/>
                  <a:pt x="603122" y="6291711"/>
                </a:cubicBezTo>
                <a:cubicBezTo>
                  <a:pt x="455032" y="6306986"/>
                  <a:pt x="261206" y="6260346"/>
                  <a:pt x="30143" y="6291711"/>
                </a:cubicBezTo>
                <a:cubicBezTo>
                  <a:pt x="-1198" y="6167281"/>
                  <a:pt x="7291" y="6044138"/>
                  <a:pt x="19371" y="5934598"/>
                </a:cubicBezTo>
                <a:lnTo>
                  <a:pt x="33559" y="5801663"/>
                </a:lnTo>
                <a:lnTo>
                  <a:pt x="30143" y="5784485"/>
                </a:lnTo>
                <a:cubicBezTo>
                  <a:pt x="7257" y="5691455"/>
                  <a:pt x="7506" y="5585492"/>
                  <a:pt x="13352" y="5476692"/>
                </a:cubicBezTo>
                <a:lnTo>
                  <a:pt x="21882" y="5346809"/>
                </a:lnTo>
                <a:lnTo>
                  <a:pt x="22064" y="5339439"/>
                </a:lnTo>
                <a:lnTo>
                  <a:pt x="29601" y="5166357"/>
                </a:lnTo>
                <a:lnTo>
                  <a:pt x="30143" y="5151877"/>
                </a:lnTo>
                <a:cubicBezTo>
                  <a:pt x="30018" y="5125783"/>
                  <a:pt x="30111" y="5102484"/>
                  <a:pt x="30346" y="5081409"/>
                </a:cubicBezTo>
                <a:lnTo>
                  <a:pt x="30433" y="5076663"/>
                </a:lnTo>
                <a:lnTo>
                  <a:pt x="30143" y="4963804"/>
                </a:lnTo>
                <a:cubicBezTo>
                  <a:pt x="27040" y="4910138"/>
                  <a:pt x="27067" y="4856021"/>
                  <a:pt x="28459" y="4800989"/>
                </a:cubicBezTo>
                <a:lnTo>
                  <a:pt x="30399" y="4750796"/>
                </a:lnTo>
                <a:lnTo>
                  <a:pt x="31514" y="4666872"/>
                </a:lnTo>
                <a:lnTo>
                  <a:pt x="34697" y="4639551"/>
                </a:lnTo>
                <a:lnTo>
                  <a:pt x="34963" y="4632686"/>
                </a:lnTo>
                <a:cubicBezTo>
                  <a:pt x="37318" y="4575362"/>
                  <a:pt x="39271" y="4516661"/>
                  <a:pt x="39056" y="4456118"/>
                </a:cubicBezTo>
                <a:lnTo>
                  <a:pt x="36996" y="4412759"/>
                </a:lnTo>
                <a:lnTo>
                  <a:pt x="30143" y="4388188"/>
                </a:lnTo>
                <a:cubicBezTo>
                  <a:pt x="7389" y="4328002"/>
                  <a:pt x="11492" y="4256950"/>
                  <a:pt x="19232" y="4188739"/>
                </a:cubicBezTo>
                <a:lnTo>
                  <a:pt x="23985" y="4147809"/>
                </a:lnTo>
                <a:lnTo>
                  <a:pt x="23690" y="4087290"/>
                </a:lnTo>
                <a:lnTo>
                  <a:pt x="29097" y="3984687"/>
                </a:lnTo>
                <a:lnTo>
                  <a:pt x="28035" y="3962690"/>
                </a:lnTo>
                <a:cubicBezTo>
                  <a:pt x="28525" y="3945828"/>
                  <a:pt x="30052" y="3926691"/>
                  <a:pt x="32148" y="3905387"/>
                </a:cubicBezTo>
                <a:lnTo>
                  <a:pt x="34754" y="3881032"/>
                </a:lnTo>
                <a:lnTo>
                  <a:pt x="39206" y="3802233"/>
                </a:lnTo>
                <a:cubicBezTo>
                  <a:pt x="39778" y="3763353"/>
                  <a:pt x="37619" y="3728800"/>
                  <a:pt x="30143" y="3698588"/>
                </a:cubicBezTo>
                <a:cubicBezTo>
                  <a:pt x="7714" y="3607954"/>
                  <a:pt x="33117" y="3482508"/>
                  <a:pt x="36579" y="3365983"/>
                </a:cubicBezTo>
                <a:lnTo>
                  <a:pt x="36510" y="3356621"/>
                </a:lnTo>
                <a:lnTo>
                  <a:pt x="30143" y="3311044"/>
                </a:lnTo>
                <a:cubicBezTo>
                  <a:pt x="14271" y="3224157"/>
                  <a:pt x="11445" y="3149243"/>
                  <a:pt x="14856" y="3082749"/>
                </a:cubicBezTo>
                <a:lnTo>
                  <a:pt x="22229" y="3005366"/>
                </a:lnTo>
                <a:lnTo>
                  <a:pt x="27244" y="2895198"/>
                </a:lnTo>
                <a:cubicBezTo>
                  <a:pt x="29143" y="2848776"/>
                  <a:pt x="30527" y="2799531"/>
                  <a:pt x="30143" y="2746826"/>
                </a:cubicBezTo>
                <a:lnTo>
                  <a:pt x="36784" y="2638240"/>
                </a:lnTo>
                <a:lnTo>
                  <a:pt x="30143" y="2615745"/>
                </a:lnTo>
                <a:cubicBezTo>
                  <a:pt x="-20952" y="2495890"/>
                  <a:pt x="17898" y="2340273"/>
                  <a:pt x="37923" y="2201958"/>
                </a:cubicBezTo>
                <a:lnTo>
                  <a:pt x="42734" y="2158379"/>
                </a:lnTo>
                <a:lnTo>
                  <a:pt x="30143" y="2114218"/>
                </a:lnTo>
                <a:cubicBezTo>
                  <a:pt x="2269" y="2040950"/>
                  <a:pt x="-2735" y="1972014"/>
                  <a:pt x="1162" y="1906697"/>
                </a:cubicBezTo>
                <a:lnTo>
                  <a:pt x="6289" y="1854885"/>
                </a:lnTo>
                <a:lnTo>
                  <a:pt x="8053" y="1809168"/>
                </a:lnTo>
                <a:cubicBezTo>
                  <a:pt x="9832" y="1790244"/>
                  <a:pt x="12470" y="1771472"/>
                  <a:pt x="15415" y="1752867"/>
                </a:cubicBezTo>
                <a:lnTo>
                  <a:pt x="30925" y="1652561"/>
                </a:lnTo>
                <a:lnTo>
                  <a:pt x="30143" y="1606992"/>
                </a:lnTo>
                <a:cubicBezTo>
                  <a:pt x="28397" y="1588584"/>
                  <a:pt x="27931" y="1568665"/>
                  <a:pt x="28348" y="1547550"/>
                </a:cubicBezTo>
                <a:lnTo>
                  <a:pt x="29206" y="1531212"/>
                </a:lnTo>
                <a:lnTo>
                  <a:pt x="23637" y="1487282"/>
                </a:lnTo>
                <a:cubicBezTo>
                  <a:pt x="16479" y="1367166"/>
                  <a:pt x="59638" y="1246041"/>
                  <a:pt x="30143" y="1156757"/>
                </a:cubicBezTo>
                <a:cubicBezTo>
                  <a:pt x="21716" y="1131248"/>
                  <a:pt x="18318" y="1090735"/>
                  <a:pt x="17757" y="1041370"/>
                </a:cubicBezTo>
                <a:lnTo>
                  <a:pt x="18463" y="985697"/>
                </a:lnTo>
                <a:lnTo>
                  <a:pt x="16239" y="975915"/>
                </a:lnTo>
                <a:cubicBezTo>
                  <a:pt x="13541" y="957312"/>
                  <a:pt x="12597" y="940330"/>
                  <a:pt x="12862" y="924477"/>
                </a:cubicBezTo>
                <a:lnTo>
                  <a:pt x="23640" y="845857"/>
                </a:lnTo>
                <a:lnTo>
                  <a:pt x="30907" y="688163"/>
                </a:lnTo>
                <a:lnTo>
                  <a:pt x="31375" y="662715"/>
                </a:lnTo>
                <a:lnTo>
                  <a:pt x="30143" y="655230"/>
                </a:lnTo>
                <a:cubicBezTo>
                  <a:pt x="20345" y="615334"/>
                  <a:pt x="17924" y="569960"/>
                  <a:pt x="19185" y="520814"/>
                </a:cubicBezTo>
                <a:lnTo>
                  <a:pt x="26662" y="415314"/>
                </a:lnTo>
                <a:lnTo>
                  <a:pt x="25635" y="383217"/>
                </a:lnTo>
                <a:cubicBezTo>
                  <a:pt x="25461" y="243905"/>
                  <a:pt x="35455" y="113017"/>
                  <a:pt x="30143" y="22622"/>
                </a:cubicBezTo>
                <a:cubicBezTo>
                  <a:pt x="90096" y="13526"/>
                  <a:pt x="146841" y="12585"/>
                  <a:pt x="200495" y="15390"/>
                </a:cubicBezTo>
                <a:lnTo>
                  <a:pt x="324102" y="27794"/>
                </a:lnTo>
                <a:lnTo>
                  <a:pt x="329634" y="27979"/>
                </a:lnTo>
                <a:cubicBezTo>
                  <a:pt x="398332" y="30204"/>
                  <a:pt x="468106" y="31425"/>
                  <a:pt x="551798" y="27886"/>
                </a:cubicBezTo>
                <a:lnTo>
                  <a:pt x="592464" y="25476"/>
                </a:lnTo>
                <a:lnTo>
                  <a:pt x="603122" y="22622"/>
                </a:lnTo>
                <a:cubicBezTo>
                  <a:pt x="639294" y="8191"/>
                  <a:pt x="679641" y="1916"/>
                  <a:pt x="723201" y="386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66DE165-D3CD-7369-D4BA-3980D4AF5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539" y="1660580"/>
            <a:ext cx="8285260" cy="4615996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Теме разматрају све аспекте који се односе на организациона и друга општа питања од значаја за начин остваривања образовно-васпитног рада, као и за функционална и специфична питања наставне праксе, нудећи конкретне материјале и вежбе, прилагодљиве различитим образовним потребама рада са ученицима и најразноврснијим организационим активностима.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узору на представљене моделе и ресурсе, наставници могу креирати сопствене примере који доприносе  остваривању очекиваних резултата учења, рачунајућу на контекст у коме се остварује настава на српском као завичајном језику у иностранству</a:t>
            </a:r>
            <a:r>
              <a:rPr lang="ru-RU" sz="2400" dirty="0"/>
              <a:t>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970212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4B9361-5762-8C3F-05C5-0B3576919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EBC1B98-FAD4-7ABD-CC4F-4DE549D12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5625"/>
            <a:ext cx="805815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 предвиђа и израду завршних задатака из области планирања образовно-васпитног рада и креирања сопствених примера добре праксе (тестови, задаци, припреме за час). </a:t>
            </a:r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B8F488E-8311-8577-5603-B0283381FF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792568">
            <a:off x="5907050" y="3407878"/>
            <a:ext cx="2876550" cy="3400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924742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D75B83-0B24-894C-6356-662494BE7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 anchor="b">
            <a:normAutofit/>
          </a:bodyPr>
          <a:lstStyle/>
          <a:p>
            <a:pPr algn="ctr"/>
            <a:r>
              <a:rPr kumimoji="0" lang="sr-Cyrl-RS" sz="32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 ЗАВРШЕТКУ ОБУКЕ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E132B89-2076-E3C8-DED7-A98BBD6078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2400" y="1219200"/>
            <a:ext cx="8915400" cy="5562600"/>
          </a:xfrm>
        </p:spPr>
        <p:txBody>
          <a:bodyPr>
            <a:normAutofit/>
          </a:bodyPr>
          <a:lstStyle/>
          <a:p>
            <a:pPr marR="0" lvl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sr-Cyrl-RS" sz="2800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Наставници добијају сертификат о савладаности програма у трајању 24 сата стручног усавршавања. Услов за добијање сертификата јесте присуство на обуци и урађени домаћи задаци. 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sr-Cyrl-RS" sz="2800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</a:t>
            </a:r>
          </a:p>
          <a:p>
            <a:pPr marR="0" lvl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Секција на сајту ЗУОВ </a:t>
            </a:r>
            <a:r>
              <a:rPr lang="ru-RU" sz="2800" i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Образовно-васпитни рад на српском језику у иностранству  (</a:t>
            </a:r>
            <a:r>
              <a:rPr lang="en-US" sz="2800" i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hlinkClick r:id="rId2"/>
              </a:rPr>
              <a:t>https://zuov.gov.rs/obrazovno-vaspitni-rad-na-srpskom-jeziku-u-inostranstvu</a:t>
            </a:r>
            <a:r>
              <a:rPr lang="sr-Cyrl-RS" sz="2800" i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 </a:t>
            </a: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ће бити допуњена материјалима са обуке и примерима добре праксе. </a:t>
            </a:r>
          </a:p>
          <a:p>
            <a:pPr>
              <a:lnSpc>
                <a:spcPct val="90000"/>
              </a:lnSpc>
            </a:pPr>
            <a:endParaRPr lang="en-US" sz="1900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3F8F652B-3918-5F02-800F-34E88ADD7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90550" y="-1151854"/>
            <a:ext cx="5768346" cy="10156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1400" b="1" i="0" u="none" strike="noStrike" cap="none" normalizeH="0" baseline="0">
                <a:ln>
                  <a:noFill/>
                </a:ln>
                <a:solidFill>
                  <a:srgbClr val="1F497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ПРИРУЧНИК </a:t>
            </a:r>
            <a:endParaRPr kumimoji="0" lang="en-US" altLang="en-US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en-US" sz="1400" b="1" i="0" u="none" strike="noStrike" cap="none" normalizeH="0" baseline="0">
                <a:ln>
                  <a:noFill/>
                </a:ln>
                <a:solidFill>
                  <a:srgbClr val="1F497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 </a:t>
            </a:r>
            <a:r>
              <a:rPr kumimoji="0" lang="sr-Cyrl-RS" altLang="en-US" sz="1400" b="1" i="0" u="none" strike="noStrike" cap="none" normalizeH="0" baseline="0">
                <a:ln>
                  <a:noFill/>
                </a:ln>
                <a:solidFill>
                  <a:srgbClr val="1F497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ОБУКЕ НАСТАВНИКА КОЈИ СЕ УПУЋУЈУ НА РАД У ИНОСТРАНСТВУ</a:t>
            </a:r>
            <a:endParaRPr kumimoji="0" lang="en-US" altLang="en-US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xmlns="" id="{80A950B4-7C8D-DB4C-4280-BB33CBB6C1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90550" y="-321722"/>
            <a:ext cx="5768346" cy="269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390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D75B83-0B24-894C-6356-662494BE7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 anchor="b">
            <a:normAutofit/>
          </a:bodyPr>
          <a:lstStyle/>
          <a:p>
            <a:pPr algn="ctr"/>
            <a:r>
              <a:rPr kumimoji="0" lang="sr-Cyrl-RS" sz="3200" b="1" i="0" u="none" strike="noStrike" kern="1200" cap="none" spc="0" normalizeH="0" baseline="0" noProof="0" dirty="0">
                <a:ln>
                  <a:noFill/>
                </a:ln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ДОДАТНА ВРЕДНОСТ ОБУКЕ </a:t>
            </a:r>
            <a:br>
              <a:rPr kumimoji="0" lang="sr-Cyrl-RS" sz="3200" b="1" i="0" u="none" strike="noStrike" kern="1200" cap="none" spc="0" normalizeH="0" baseline="0" noProof="0" dirty="0">
                <a:ln>
                  <a:noFill/>
                </a:ln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sr-Cyrl-RS" sz="2800" b="1" i="0" u="none" strike="noStrike" kern="1200" cap="none" spc="0" normalizeH="0" baseline="0" noProof="0" dirty="0">
                <a:ln>
                  <a:noFill/>
                </a:ln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Приручник за наставнике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3F8F652B-3918-5F02-800F-34E88ADD7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90550" y="-1151854"/>
            <a:ext cx="5768346" cy="10156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1400" b="1" i="0" u="none" strike="noStrike" cap="none" normalizeH="0" baseline="0">
                <a:ln>
                  <a:noFill/>
                </a:ln>
                <a:solidFill>
                  <a:srgbClr val="1F497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ПРИРУЧНИК </a:t>
            </a:r>
            <a:endParaRPr kumimoji="0" lang="en-US" altLang="en-US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en-US" sz="1400" b="1" i="0" u="none" strike="noStrike" cap="none" normalizeH="0" baseline="0">
                <a:ln>
                  <a:noFill/>
                </a:ln>
                <a:solidFill>
                  <a:srgbClr val="1F497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 </a:t>
            </a:r>
            <a:r>
              <a:rPr kumimoji="0" lang="sr-Cyrl-RS" altLang="en-US" sz="1400" b="1" i="0" u="none" strike="noStrike" cap="none" normalizeH="0" baseline="0">
                <a:ln>
                  <a:noFill/>
                </a:ln>
                <a:solidFill>
                  <a:srgbClr val="1F497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ОБУКЕ НАСТАВНИКА КОЈИ СЕ УПУЋУЈУ НА РАД У ИНОСТРАНСТВУ</a:t>
            </a:r>
            <a:endParaRPr kumimoji="0" lang="en-US" altLang="en-US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CCD2460-2260-F4A7-A59F-6FCEF5BA4B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45" t="17392" r="4852" b="34657"/>
          <a:stretch/>
        </p:blipFill>
        <p:spPr bwMode="auto">
          <a:xfrm>
            <a:off x="533400" y="1524000"/>
            <a:ext cx="3293165" cy="23041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xmlns="" id="{80A950B4-7C8D-DB4C-4280-BB33CBB6C1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90550" y="-321722"/>
            <a:ext cx="5768346" cy="269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368EF01-7AF7-E3F7-E331-3356B0943947}"/>
              </a:ext>
            </a:extLst>
          </p:cNvPr>
          <p:cNvSpPr txBox="1"/>
          <p:nvPr/>
        </p:nvSpPr>
        <p:spPr>
          <a:xfrm>
            <a:off x="606322" y="4495800"/>
            <a:ext cx="33746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https://zuov.gov.rs/obrazovno-vaspitni-rad-na-srpskom-jeziku-u-inostranstvu/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CB83688-2118-DFEA-DAFD-D380CA876F13}"/>
              </a:ext>
            </a:extLst>
          </p:cNvPr>
          <p:cNvSpPr txBox="1"/>
          <p:nvPr/>
        </p:nvSpPr>
        <p:spPr>
          <a:xfrm>
            <a:off x="3980923" y="1565976"/>
            <a:ext cx="501067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Приручник нуди концизно, конструктивно, практично применљиво и проверљиво штиво, које ће наставницима помоћи у припремању, организовању, оптимализацији и рационализацији комплексног образовно-васпитног рада у иностранству, да пружи помоћ у активизацији и дидактичко-методичкој операционализацији теоријских знања, у испољавању и подстицању што вишег степена самосталности и креативности свих учесника процеса те да им помогне да се лакше снађу у различитим, конкретним наставним ситуацијама.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343958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13641</TotalTime>
  <Words>632</Words>
  <Application>Microsoft Office PowerPoint</Application>
  <PresentationFormat>On-screen Show (4:3)</PresentationFormat>
  <Paragraphs>59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1_Office Theme</vt:lpstr>
      <vt:lpstr>       ОБУКA НАСТАВНИКА КОЈИ СЕ УПУЋУЈУ НА РАД У ИНОСТРАНСТВУ   </vt:lpstr>
      <vt:lpstr>ЦИЉ И ИСХОДИ ОБУКЕ</vt:lpstr>
      <vt:lpstr>ИНФОРМАЦИЈЕ О ОБУЦИ</vt:lpstr>
      <vt:lpstr>ЗАШТО ЈЕ ПОТРЕБНА ОВА ОБУКА</vt:lpstr>
      <vt:lpstr>КОМЕ ЈЕ НАМЕЊЕНА ОБУКА?</vt:lpstr>
      <vt:lpstr>ТИПОВИ АКТИВНОСТИ НА ОБУЦИ </vt:lpstr>
      <vt:lpstr>ПРИОРИТЕТНЕ ОБЛАСТИ НА КОЈЕ СЕ ПРОГРАМ ОДНОСИ </vt:lpstr>
      <vt:lpstr> КОМПЕТЕНЦИЈЕ КОЈЕ ПРОГРАМ РАЗВИЈА </vt:lpstr>
      <vt:lpstr>ТЕМЕ ОБУХВАЋЕНЕ ОБУКОМ</vt:lpstr>
      <vt:lpstr>Slide 10</vt:lpstr>
      <vt:lpstr>ПО ЗАВРШЕТКУ ОБУКЕ</vt:lpstr>
      <vt:lpstr>ДОДАТНА ВРЕДНОСТ ОБУКЕ  Приручник за наставнике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ПРИРОДНО КРЕТАЊЕ СТАНОВНИШТВА СРБИЈЕ</dc:title>
  <dc:creator>Nataša Milovanović</dc:creator>
  <cp:lastModifiedBy>Korisnik</cp:lastModifiedBy>
  <cp:revision>1490</cp:revision>
  <cp:lastPrinted>2023-04-18T13:09:40Z</cp:lastPrinted>
  <dcterms:created xsi:type="dcterms:W3CDTF">2006-08-16T00:00:00Z</dcterms:created>
  <dcterms:modified xsi:type="dcterms:W3CDTF">2023-09-08T00:38:21Z</dcterms:modified>
</cp:coreProperties>
</file>