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7" roundtripDataSignature="AMtx7mghDuFEfFgOYXlRO4P+A3PbdmYi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slajda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TitleHD.png" id="12" name="Google Shape;1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"/>
          <p:cNvSpPr txBox="1"/>
          <p:nvPr>
            <p:ph type="ctrTitle"/>
          </p:nvPr>
        </p:nvSpPr>
        <p:spPr>
          <a:xfrm>
            <a:off x="3962399" y="1964267"/>
            <a:ext cx="7197726" cy="24214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" type="subTitle"/>
          </p:nvPr>
        </p:nvSpPr>
        <p:spPr>
          <a:xfrm>
            <a:off x="3962399" y="4385732"/>
            <a:ext cx="7197726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 cap="none">
                <a:solidFill>
                  <a:schemeClr val="lt1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1000"/>
              </a:spcBef>
              <a:spcAft>
                <a:spcPts val="1000"/>
              </a:spcAft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4"/>
          <p:cNvSpPr txBox="1"/>
          <p:nvPr>
            <p:ph idx="10" type="dt"/>
          </p:nvPr>
        </p:nvSpPr>
        <p:spPr>
          <a:xfrm>
            <a:off x="8932558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1" type="ftr"/>
          </p:nvPr>
        </p:nvSpPr>
        <p:spPr>
          <a:xfrm>
            <a:off x="3962399" y="5870575"/>
            <a:ext cx="4893958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10608958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sadržaj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19" name="Google Shape;19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5"/>
          <p:cNvSpPr txBox="1"/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glavlje odeljka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26" name="Google Shape;26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6"/>
          <p:cNvSpPr txBox="1"/>
          <p:nvPr>
            <p:ph type="title"/>
          </p:nvPr>
        </p:nvSpPr>
        <p:spPr>
          <a:xfrm>
            <a:off x="685800" y="3308581"/>
            <a:ext cx="10131427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" type="body"/>
          </p:nvPr>
        </p:nvSpPr>
        <p:spPr>
          <a:xfrm>
            <a:off x="685799" y="4777381"/>
            <a:ext cx="1013142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 cap="none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10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6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sadržaja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33" name="Google Shape;33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/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685802" y="2142067"/>
            <a:ext cx="4995334" cy="36491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5821895" y="2142067"/>
            <a:ext cx="4995332" cy="36491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eđenje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973670" y="2218267"/>
            <a:ext cx="470905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sz="28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10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685801" y="2870201"/>
            <a:ext cx="4996923" cy="2920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6096003" y="2226734"/>
            <a:ext cx="472281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sz="28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10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5823483" y="2870201"/>
            <a:ext cx="4995334" cy="2920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o naslov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50" name="Google Shape;50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9"/>
          <p:cNvSpPr txBox="1"/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zno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56" name="Google Shape;56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0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ržaj sa natpisom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61" name="Google Shape;6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1"/>
          <p:cNvSpPr txBox="1"/>
          <p:nvPr>
            <p:ph type="title"/>
          </p:nvPr>
        </p:nvSpPr>
        <p:spPr>
          <a:xfrm>
            <a:off x="685800" y="2074333"/>
            <a:ext cx="368088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 txBox="1"/>
          <p:nvPr>
            <p:ph idx="1" type="body"/>
          </p:nvPr>
        </p:nvSpPr>
        <p:spPr>
          <a:xfrm>
            <a:off x="4648201" y="609601"/>
            <a:ext cx="6169026" cy="51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2" type="body"/>
          </p:nvPr>
        </p:nvSpPr>
        <p:spPr>
          <a:xfrm>
            <a:off x="685800" y="3445933"/>
            <a:ext cx="368088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10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ka sa natpisom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69" name="Google Shape;69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2"/>
          <p:cNvSpPr txBox="1"/>
          <p:nvPr>
            <p:ph type="title"/>
          </p:nvPr>
        </p:nvSpPr>
        <p:spPr>
          <a:xfrm>
            <a:off x="685800" y="1600200"/>
            <a:ext cx="6164653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/>
          <p:nvPr>
            <p:ph idx="2" type="pic"/>
          </p:nvPr>
        </p:nvSpPr>
        <p:spPr>
          <a:xfrm>
            <a:off x="7536253" y="914400"/>
            <a:ext cx="3280974" cy="4572000"/>
          </a:xfrm>
          <a:prstGeom prst="roundRect">
            <a:avLst>
              <a:gd fmla="val 4280" name="adj"/>
            </a:avLst>
          </a:prstGeom>
          <a:noFill/>
          <a:ln cap="sq" cmpd="dbl" w="508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sp>
      <p:sp>
        <p:nvSpPr>
          <p:cNvPr id="72" name="Google Shape;72;p12"/>
          <p:cNvSpPr txBox="1"/>
          <p:nvPr>
            <p:ph idx="1" type="body"/>
          </p:nvPr>
        </p:nvSpPr>
        <p:spPr>
          <a:xfrm>
            <a:off x="685800" y="2971800"/>
            <a:ext cx="6164653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10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ska slika sa natpisom">
  <p:cSld name="Panoramska slika sa natpisom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77" name="Google Shape;77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/>
          <p:nvPr>
            <p:ph type="title"/>
          </p:nvPr>
        </p:nvSpPr>
        <p:spPr>
          <a:xfrm>
            <a:off x="685800" y="4732865"/>
            <a:ext cx="1013142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/>
          <p:nvPr>
            <p:ph idx="2" type="pic"/>
          </p:nvPr>
        </p:nvSpPr>
        <p:spPr>
          <a:xfrm>
            <a:off x="1371600" y="932112"/>
            <a:ext cx="8759827" cy="3164976"/>
          </a:xfrm>
          <a:prstGeom prst="roundRect">
            <a:avLst>
              <a:gd fmla="val 4380" name="adj"/>
            </a:avLst>
          </a:prstGeom>
          <a:noFill/>
          <a:ln cap="sq" cmpd="dbl" w="508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sp>
      <p:sp>
        <p:nvSpPr>
          <p:cNvPr id="80" name="Google Shape;80;p13"/>
          <p:cNvSpPr txBox="1"/>
          <p:nvPr>
            <p:ph idx="1" type="body"/>
          </p:nvPr>
        </p:nvSpPr>
        <p:spPr>
          <a:xfrm>
            <a:off x="685800" y="5299603"/>
            <a:ext cx="10131427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10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natpis">
  <p:cSld name="Naslov i natpi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85" name="Google Shape;85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4"/>
          <p:cNvSpPr txBox="1"/>
          <p:nvPr>
            <p:ph type="title"/>
          </p:nvPr>
        </p:nvSpPr>
        <p:spPr>
          <a:xfrm>
            <a:off x="685801" y="609601"/>
            <a:ext cx="10131427" cy="3124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4"/>
          <p:cNvSpPr txBox="1"/>
          <p:nvPr>
            <p:ph idx="1" type="body"/>
          </p:nvPr>
        </p:nvSpPr>
        <p:spPr>
          <a:xfrm>
            <a:off x="685800" y="4343400"/>
            <a:ext cx="10131428" cy="14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10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4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t sa natpisom">
  <p:cSld name="Citat sa natpisom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92" name="Google Shape;92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alibri"/>
              <a:buNone/>
            </a:pPr>
            <a:r>
              <a:rPr b="0" i="0" lang="sr-RS" sz="8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/>
          </a:p>
        </p:txBody>
      </p:sp>
      <p:sp>
        <p:nvSpPr>
          <p:cNvPr id="94" name="Google Shape;94;p15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alibri"/>
              <a:buNone/>
            </a:pPr>
            <a:r>
              <a:rPr b="0" i="0" lang="sr-RS" sz="8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endParaRPr/>
          </a:p>
        </p:txBody>
      </p:sp>
      <p:sp>
        <p:nvSpPr>
          <p:cNvPr id="95" name="Google Shape;95;p15"/>
          <p:cNvSpPr txBox="1"/>
          <p:nvPr>
            <p:ph type="title"/>
          </p:nvPr>
        </p:nvSpPr>
        <p:spPr>
          <a:xfrm>
            <a:off x="992267" y="609601"/>
            <a:ext cx="9550399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5"/>
          <p:cNvSpPr txBox="1"/>
          <p:nvPr>
            <p:ph idx="1" type="body"/>
          </p:nvPr>
        </p:nvSpPr>
        <p:spPr>
          <a:xfrm>
            <a:off x="1097875" y="3352800"/>
            <a:ext cx="933918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None/>
              <a:defRPr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alibri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alibri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alibri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5"/>
          <p:cNvSpPr txBox="1"/>
          <p:nvPr>
            <p:ph idx="2" type="body"/>
          </p:nvPr>
        </p:nvSpPr>
        <p:spPr>
          <a:xfrm>
            <a:off x="687465" y="4343400"/>
            <a:ext cx="10152367" cy="14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10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8" name="Google Shape;98;p15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5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rtica sa imenom">
  <p:cSld name="Kartica sa imenom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102" name="Google Shape;102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/>
          <p:nvPr>
            <p:ph type="title"/>
          </p:nvPr>
        </p:nvSpPr>
        <p:spPr>
          <a:xfrm>
            <a:off x="685802" y="3308581"/>
            <a:ext cx="10131425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685801" y="4777381"/>
            <a:ext cx="10131426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10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6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6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rtica sa ponuđenim imenom">
  <p:cSld name="Kartica sa ponuđenim imenom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109" name="Google Shape;109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alibri"/>
              <a:buNone/>
            </a:pPr>
            <a:r>
              <a:rPr b="0" i="0" lang="sr-RS" sz="8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/>
          </a:p>
        </p:txBody>
      </p:sp>
      <p:sp>
        <p:nvSpPr>
          <p:cNvPr id="111" name="Google Shape;111;p17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alibri"/>
              <a:buNone/>
            </a:pPr>
            <a:r>
              <a:rPr b="0" i="0" lang="sr-RS" sz="8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endParaRPr/>
          </a:p>
        </p:txBody>
      </p:sp>
      <p:sp>
        <p:nvSpPr>
          <p:cNvPr id="112" name="Google Shape;112;p17"/>
          <p:cNvSpPr txBox="1"/>
          <p:nvPr>
            <p:ph type="title"/>
          </p:nvPr>
        </p:nvSpPr>
        <p:spPr>
          <a:xfrm>
            <a:off x="992267" y="609601"/>
            <a:ext cx="9550399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7"/>
          <p:cNvSpPr txBox="1"/>
          <p:nvPr>
            <p:ph idx="1" type="body"/>
          </p:nvPr>
        </p:nvSpPr>
        <p:spPr>
          <a:xfrm>
            <a:off x="685800" y="3886200"/>
            <a:ext cx="10135436" cy="88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 cap="none">
                <a:solidFill>
                  <a:schemeClr val="lt1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17"/>
          <p:cNvSpPr txBox="1"/>
          <p:nvPr>
            <p:ph idx="2" type="body"/>
          </p:nvPr>
        </p:nvSpPr>
        <p:spPr>
          <a:xfrm>
            <a:off x="685799" y="4775200"/>
            <a:ext cx="10135436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10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5" name="Google Shape;115;p17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7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7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čno ili netačno">
  <p:cSld name="Tačno ili netačno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119" name="Google Shape;119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>
            <p:ph type="title"/>
          </p:nvPr>
        </p:nvSpPr>
        <p:spPr>
          <a:xfrm>
            <a:off x="685801" y="609601"/>
            <a:ext cx="10131427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685801" y="3505200"/>
            <a:ext cx="10131428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sz="2800" cap="none">
                <a:solidFill>
                  <a:schemeClr val="lt1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18"/>
          <p:cNvSpPr txBox="1"/>
          <p:nvPr>
            <p:ph idx="2" type="body"/>
          </p:nvPr>
        </p:nvSpPr>
        <p:spPr>
          <a:xfrm>
            <a:off x="685800" y="4343400"/>
            <a:ext cx="10131428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10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18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8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8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vertikalni tekst" type="vertTx">
  <p:cSld name="VERTICAL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127" name="Google Shape;127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9"/>
          <p:cNvSpPr txBox="1"/>
          <p:nvPr>
            <p:ph idx="1" type="body"/>
          </p:nvPr>
        </p:nvSpPr>
        <p:spPr>
          <a:xfrm rot="5400000">
            <a:off x="3926947" y="-1099079"/>
            <a:ext cx="3649133" cy="10131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19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9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9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  <p:sp>
        <p:nvSpPr>
          <p:cNvPr id="132" name="Google Shape;132;p19"/>
          <p:cNvSpPr txBox="1"/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ni naslov i tekst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lestia-R1---OverlayContentHD.png" id="134" name="Google Shape;134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 txBox="1"/>
          <p:nvPr>
            <p:ph type="title"/>
          </p:nvPr>
        </p:nvSpPr>
        <p:spPr>
          <a:xfrm rot="5400000">
            <a:off x="7147151" y="2121124"/>
            <a:ext cx="5181601" cy="21585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0"/>
          <p:cNvSpPr txBox="1"/>
          <p:nvPr>
            <p:ph idx="1" type="body"/>
          </p:nvPr>
        </p:nvSpPr>
        <p:spPr>
          <a:xfrm rot="5400000">
            <a:off x="2011058" y="-715658"/>
            <a:ext cx="5181600" cy="78321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20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0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0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302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R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6.jpg"/><Relationship Id="rId6" Type="http://schemas.openxmlformats.org/officeDocument/2006/relationships/image" Target="../media/image10.jpg"/><Relationship Id="rId7" Type="http://schemas.openxmlformats.org/officeDocument/2006/relationships/hyperlink" Target="https://docs.google.com/forms/d/e/1FAIpQLScIVtFB7pixdHM0_M0PcxXDZ5EY0hTTLthFbIfotPjzf7eXdQ/viewform" TargetMode="External"/><Relationship Id="rId8" Type="http://schemas.openxmlformats.org/officeDocument/2006/relationships/hyperlink" Target="https://docs.google.com/document/d/1iBfTuYeAEpstr_3omMGc0CuTzalg8V12/edit?usp=sharing&amp;ouid=112163467759867059891&amp;rtpof=true&amp;sd=tru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281255" y="4614057"/>
            <a:ext cx="2351960" cy="190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"/>
          <p:cNvSpPr txBox="1"/>
          <p:nvPr>
            <p:ph type="ctrTitle"/>
          </p:nvPr>
        </p:nvSpPr>
        <p:spPr>
          <a:xfrm>
            <a:off x="4783981" y="1751082"/>
            <a:ext cx="7197726" cy="24214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sr-RS"/>
              <a:t>УПОТРЕБА МОБИЛНИХ АПЛИКАЦИЈА У НАСТАВИ</a:t>
            </a:r>
            <a:endParaRPr/>
          </a:p>
        </p:txBody>
      </p:sp>
      <p:sp>
        <p:nvSpPr>
          <p:cNvPr id="146" name="Google Shape;146;p1"/>
          <p:cNvSpPr txBox="1"/>
          <p:nvPr>
            <p:ph idx="1" type="subTitle"/>
          </p:nvPr>
        </p:nvSpPr>
        <p:spPr>
          <a:xfrm>
            <a:off x="3962399" y="4385732"/>
            <a:ext cx="7197726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sr-RS"/>
              <a:t>МР МАЈА АНЂЕЛКОВИЋ ШЕГУЉЕВ</a:t>
            </a:r>
            <a:endParaRPr/>
          </a:p>
          <a:p>
            <a:pPr indent="0" lvl="0" marL="0" rtl="0" algn="r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sr-RS"/>
              <a:t>ПРОФЕСОР ЈУГОСЛОВЕНСКЕ И СВЕТСКЕ КЊИЖЕВНОСТИ</a:t>
            </a:r>
            <a:endParaRPr/>
          </a:p>
          <a:p>
            <a:pPr indent="0" lvl="0" marL="0" rtl="0" algn="r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sr-RS"/>
              <a:t>СЛОВЕНИЈА</a:t>
            </a:r>
            <a:endParaRPr/>
          </a:p>
          <a:p>
            <a:pPr indent="0" lvl="0" marL="0" rtl="0" algn="r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sr-RS"/>
              <a:t>ЈУЛ 2023</a:t>
            </a:r>
            <a:endParaRPr/>
          </a:p>
        </p:txBody>
      </p:sp>
      <p:sp>
        <p:nvSpPr>
          <p:cNvPr id="147" name="Google Shape;147;p1"/>
          <p:cNvSpPr txBox="1"/>
          <p:nvPr/>
        </p:nvSpPr>
        <p:spPr>
          <a:xfrm>
            <a:off x="468785" y="337567"/>
            <a:ext cx="776972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sr-R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Министарство просвете Републике Србије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sr-R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Сектор за предшколско и основно образовање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sr-R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ПРОГРАМ ОБУКЕ НАСТАВНИКА КОЈИ СЕ УПУЋУЈУ У РАД У ИНОСТРАНСТВО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"/>
          <p:cNvSpPr txBox="1"/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sr-RS"/>
              <a:t>YOUTUBE, WORDPRESS, FACEBOOK, WEEBLY, GOOGLE, CHAT GPT</a:t>
            </a:r>
            <a:endParaRPr/>
          </a:p>
        </p:txBody>
      </p:sp>
      <p:pic>
        <p:nvPicPr>
          <p:cNvPr id="153" name="Google Shape;153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82882">
            <a:off x="748374" y="2674160"/>
            <a:ext cx="1690745" cy="319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46116" y="2919350"/>
            <a:ext cx="1634940" cy="3112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706000">
            <a:off x="5533262" y="2682134"/>
            <a:ext cx="1575030" cy="3130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323963" y="4629194"/>
            <a:ext cx="2768855" cy="1896476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"/>
          <p:cNvSpPr txBox="1"/>
          <p:nvPr/>
        </p:nvSpPr>
        <p:spPr>
          <a:xfrm>
            <a:off x="8267492" y="2065875"/>
            <a:ext cx="34032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sr-RS" sz="21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Линк ка анкети:</a:t>
            </a:r>
            <a:endParaRPr b="1"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r-RS" sz="2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Сви одговори из анкете</a:t>
            </a:r>
            <a:endParaRPr b="1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Nebeska">
  <a:themeElements>
    <a:clrScheme name="Celestial">
      <a:dk1>
        <a:srgbClr val="000000"/>
      </a:dk1>
      <a:lt1>
        <a:srgbClr val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2023-07-18T13:03:49Z</dcterms:created>
  <dc:creator>Maja Анђелковић Шегуљев</dc:creator>
</cp:coreProperties>
</file>